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9"/>
  </p:notesMasterIdLst>
  <p:handoutMasterIdLst>
    <p:handoutMasterId r:id="rId20"/>
  </p:handoutMasterIdLst>
  <p:sldIdLst>
    <p:sldId id="283" r:id="rId5"/>
    <p:sldId id="286" r:id="rId6"/>
    <p:sldId id="260" r:id="rId7"/>
    <p:sldId id="288" r:id="rId8"/>
    <p:sldId id="289" r:id="rId9"/>
    <p:sldId id="261" r:id="rId10"/>
    <p:sldId id="287" r:id="rId11"/>
    <p:sldId id="269" r:id="rId12"/>
    <p:sldId id="290" r:id="rId13"/>
    <p:sldId id="291" r:id="rId14"/>
    <p:sldId id="279" r:id="rId15"/>
    <p:sldId id="280" r:id="rId16"/>
    <p:sldId id="256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89FE0-080C-4B20-8129-35204EA717CA}" v="366" dt="2021-02-08T19:39:49.085"/>
  </p1510:revLst>
</p1510:revInfo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79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Briggs" userId="0a22018ce9731d8e" providerId="LiveId" clId="{8D689FE0-080C-4B20-8129-35204EA717CA}"/>
    <pc:docChg chg="undo custSel addSld delSld modSld sldOrd">
      <pc:chgData name="Katie Briggs" userId="0a22018ce9731d8e" providerId="LiveId" clId="{8D689FE0-080C-4B20-8129-35204EA717CA}" dt="2021-02-08T19:39:51.069" v="2586" actId="1076"/>
      <pc:docMkLst>
        <pc:docMk/>
      </pc:docMkLst>
      <pc:sldChg chg="addSp delSp modSp mod setBg modClrScheme chgLayout">
        <pc:chgData name="Katie Briggs" userId="0a22018ce9731d8e" providerId="LiveId" clId="{8D689FE0-080C-4B20-8129-35204EA717CA}" dt="2021-02-08T19:39:05.763" v="2585" actId="1076"/>
        <pc:sldMkLst>
          <pc:docMk/>
          <pc:sldMk cId="59582380" sldId="256"/>
        </pc:sldMkLst>
        <pc:spChg chg="add del mod ord">
          <ac:chgData name="Katie Briggs" userId="0a22018ce9731d8e" providerId="LiveId" clId="{8D689FE0-080C-4B20-8129-35204EA717CA}" dt="2021-02-08T18:02:05.884" v="2072" actId="700"/>
          <ac:spMkLst>
            <pc:docMk/>
            <pc:sldMk cId="59582380" sldId="256"/>
            <ac:spMk id="3" creationId="{B9FA2F67-60F5-483A-954E-07251F2E3602}"/>
          </ac:spMkLst>
        </pc:spChg>
        <pc:spChg chg="del mod ord">
          <ac:chgData name="Katie Briggs" userId="0a22018ce9731d8e" providerId="LiveId" clId="{8D689FE0-080C-4B20-8129-35204EA717CA}" dt="2021-02-08T18:01:54.782" v="2070" actId="21"/>
          <ac:spMkLst>
            <pc:docMk/>
            <pc:sldMk cId="59582380" sldId="256"/>
            <ac:spMk id="4" creationId="{E98DCA46-603B-4178-8707-30E192CE6B8D}"/>
          </ac:spMkLst>
        </pc:spChg>
        <pc:spChg chg="add mod ord">
          <ac:chgData name="Katie Briggs" userId="0a22018ce9731d8e" providerId="LiveId" clId="{8D689FE0-080C-4B20-8129-35204EA717CA}" dt="2021-02-08T18:02:19.180" v="2087" actId="27636"/>
          <ac:spMkLst>
            <pc:docMk/>
            <pc:sldMk cId="59582380" sldId="256"/>
            <ac:spMk id="5" creationId="{CD37F469-A42C-4431-9781-B8BA3A631A09}"/>
          </ac:spMkLst>
        </pc:spChg>
        <pc:spChg chg="add mod ord">
          <ac:chgData name="Katie Briggs" userId="0a22018ce9731d8e" providerId="LiveId" clId="{8D689FE0-080C-4B20-8129-35204EA717CA}" dt="2021-02-08T18:07:05.807" v="2227" actId="255"/>
          <ac:spMkLst>
            <pc:docMk/>
            <pc:sldMk cId="59582380" sldId="256"/>
            <ac:spMk id="6" creationId="{77704CD2-2EE7-4733-A23D-B3000350CDFE}"/>
          </ac:spMkLst>
        </pc:spChg>
        <pc:spChg chg="del mod">
          <ac:chgData name="Katie Briggs" userId="0a22018ce9731d8e" providerId="LiveId" clId="{8D689FE0-080C-4B20-8129-35204EA717CA}" dt="2021-02-08T18:00:09.813" v="2050" actId="478"/>
          <ac:spMkLst>
            <pc:docMk/>
            <pc:sldMk cId="59582380" sldId="256"/>
            <ac:spMk id="8" creationId="{5FC6C278-4035-446A-A94B-030E792FDDF5}"/>
          </ac:spMkLst>
        </pc:spChg>
        <pc:picChg chg="mod">
          <ac:chgData name="Katie Briggs" userId="0a22018ce9731d8e" providerId="LiveId" clId="{8D689FE0-080C-4B20-8129-35204EA717CA}" dt="2021-02-08T19:39:05.763" v="2585" actId="1076"/>
          <ac:picMkLst>
            <pc:docMk/>
            <pc:sldMk cId="59582380" sldId="256"/>
            <ac:picMk id="7" creationId="{383A40BE-95FF-44A9-8654-BBC58AAD083A}"/>
          </ac:picMkLst>
        </pc:picChg>
      </pc:sldChg>
      <pc:sldChg chg="modSp mod">
        <pc:chgData name="Katie Briggs" userId="0a22018ce9731d8e" providerId="LiveId" clId="{8D689FE0-080C-4B20-8129-35204EA717CA}" dt="2021-02-08T19:10:10.742" v="2421" actId="1076"/>
        <pc:sldMkLst>
          <pc:docMk/>
          <pc:sldMk cId="2122728967" sldId="260"/>
        </pc:sldMkLst>
        <pc:spChg chg="mod">
          <ac:chgData name="Katie Briggs" userId="0a22018ce9731d8e" providerId="LiveId" clId="{8D689FE0-080C-4B20-8129-35204EA717CA}" dt="2021-02-08T16:42:17.468" v="278" actId="948"/>
          <ac:spMkLst>
            <pc:docMk/>
            <pc:sldMk cId="2122728967" sldId="260"/>
            <ac:spMk id="4" creationId="{8E41F722-BA6E-4DCA-864E-876ECDFB5336}"/>
          </ac:spMkLst>
        </pc:spChg>
        <pc:picChg chg="mod">
          <ac:chgData name="Katie Briggs" userId="0a22018ce9731d8e" providerId="LiveId" clId="{8D689FE0-080C-4B20-8129-35204EA717CA}" dt="2021-02-08T19:10:10.742" v="2421" actId="1076"/>
          <ac:picMkLst>
            <pc:docMk/>
            <pc:sldMk cId="2122728967" sldId="260"/>
            <ac:picMk id="15" creationId="{F6626A96-CE49-46F7-B09D-767E197CB20D}"/>
          </ac:picMkLst>
        </pc:picChg>
      </pc:sldChg>
      <pc:sldChg chg="addSp delSp modSp mod">
        <pc:chgData name="Katie Briggs" userId="0a22018ce9731d8e" providerId="LiveId" clId="{8D689FE0-080C-4B20-8129-35204EA717CA}" dt="2021-02-08T19:29:41.904" v="2577" actId="1076"/>
        <pc:sldMkLst>
          <pc:docMk/>
          <pc:sldMk cId="27126498" sldId="261"/>
        </pc:sldMkLst>
        <pc:spChg chg="mod">
          <ac:chgData name="Katie Briggs" userId="0a22018ce9731d8e" providerId="LiveId" clId="{8D689FE0-080C-4B20-8129-35204EA717CA}" dt="2021-02-08T19:23:07.692" v="2433"/>
          <ac:spMkLst>
            <pc:docMk/>
            <pc:sldMk cId="27126498" sldId="261"/>
            <ac:spMk id="3" creationId="{0DED61FF-98D7-468C-A710-A0E65FFCFDD7}"/>
          </ac:spMkLst>
        </pc:spChg>
        <pc:spChg chg="mod">
          <ac:chgData name="Katie Briggs" userId="0a22018ce9731d8e" providerId="LiveId" clId="{8D689FE0-080C-4B20-8129-35204EA717CA}" dt="2021-02-08T19:24:29.394" v="2576" actId="20577"/>
          <ac:spMkLst>
            <pc:docMk/>
            <pc:sldMk cId="27126498" sldId="261"/>
            <ac:spMk id="5" creationId="{DB6638D4-E453-4BC4-A3A0-F3C51852BCF8}"/>
          </ac:spMkLst>
        </pc:spChg>
        <pc:spChg chg="del mod">
          <ac:chgData name="Katie Briggs" userId="0a22018ce9731d8e" providerId="LiveId" clId="{8D689FE0-080C-4B20-8129-35204EA717CA}" dt="2021-02-08T16:10:20.924" v="3" actId="21"/>
          <ac:spMkLst>
            <pc:docMk/>
            <pc:sldMk cId="27126498" sldId="261"/>
            <ac:spMk id="6" creationId="{0BC44B71-63BE-418A-A82A-64402026207E}"/>
          </ac:spMkLst>
        </pc:spChg>
        <pc:spChg chg="mod">
          <ac:chgData name="Katie Briggs" userId="0a22018ce9731d8e" providerId="LiveId" clId="{8D689FE0-080C-4B20-8129-35204EA717CA}" dt="2021-02-08T16:31:01.794" v="63" actId="255"/>
          <ac:spMkLst>
            <pc:docMk/>
            <pc:sldMk cId="27126498" sldId="261"/>
            <ac:spMk id="9" creationId="{CEFFF724-CE30-4C63-A086-DF05C2777EC1}"/>
          </ac:spMkLst>
        </pc:spChg>
        <pc:spChg chg="del">
          <ac:chgData name="Katie Briggs" userId="0a22018ce9731d8e" providerId="LiveId" clId="{8D689FE0-080C-4B20-8129-35204EA717CA}" dt="2021-02-08T16:10:25.113" v="4" actId="21"/>
          <ac:spMkLst>
            <pc:docMk/>
            <pc:sldMk cId="27126498" sldId="261"/>
            <ac:spMk id="10" creationId="{AA64044E-682B-419B-AB70-118D0597C64C}"/>
          </ac:spMkLst>
        </pc:spChg>
        <pc:spChg chg="mod">
          <ac:chgData name="Katie Briggs" userId="0a22018ce9731d8e" providerId="LiveId" clId="{8D689FE0-080C-4B20-8129-35204EA717CA}" dt="2021-02-08T16:31:40.963" v="69" actId="255"/>
          <ac:spMkLst>
            <pc:docMk/>
            <pc:sldMk cId="27126498" sldId="261"/>
            <ac:spMk id="12" creationId="{F2739695-B49F-491F-9573-F501246A7F48}"/>
          </ac:spMkLst>
        </pc:spChg>
        <pc:spChg chg="del">
          <ac:chgData name="Katie Briggs" userId="0a22018ce9731d8e" providerId="LiveId" clId="{8D689FE0-080C-4B20-8129-35204EA717CA}" dt="2021-02-08T16:10:34.715" v="6" actId="21"/>
          <ac:spMkLst>
            <pc:docMk/>
            <pc:sldMk cId="27126498" sldId="261"/>
            <ac:spMk id="13" creationId="{59357458-973E-473B-B43E-428D949A39C2}"/>
          </ac:spMkLst>
        </pc:spChg>
        <pc:spChg chg="mod">
          <ac:chgData name="Katie Briggs" userId="0a22018ce9731d8e" providerId="LiveId" clId="{8D689FE0-080C-4B20-8129-35204EA717CA}" dt="2021-02-08T16:31:56.443" v="71" actId="255"/>
          <ac:spMkLst>
            <pc:docMk/>
            <pc:sldMk cId="27126498" sldId="261"/>
            <ac:spMk id="15" creationId="{4C4406D0-E93A-4D4A-882C-3D100622979A}"/>
          </ac:spMkLst>
        </pc:spChg>
        <pc:spChg chg="del">
          <ac:chgData name="Katie Briggs" userId="0a22018ce9731d8e" providerId="LiveId" clId="{8D689FE0-080C-4B20-8129-35204EA717CA}" dt="2021-02-08T16:10:44.969" v="8" actId="21"/>
          <ac:spMkLst>
            <pc:docMk/>
            <pc:sldMk cId="27126498" sldId="261"/>
            <ac:spMk id="16" creationId="{820792B4-5A57-43A7-8C75-3B4261EE86DE}"/>
          </ac:spMkLst>
        </pc:spChg>
        <pc:spChg chg="mod">
          <ac:chgData name="Katie Briggs" userId="0a22018ce9731d8e" providerId="LiveId" clId="{8D689FE0-080C-4B20-8129-35204EA717CA}" dt="2021-02-08T16:32:02.082" v="72" actId="255"/>
          <ac:spMkLst>
            <pc:docMk/>
            <pc:sldMk cId="27126498" sldId="261"/>
            <ac:spMk id="18" creationId="{448350F0-9CCA-4F7C-98E8-BC7969FD399D}"/>
          </ac:spMkLst>
        </pc:spChg>
        <pc:spChg chg="del">
          <ac:chgData name="Katie Briggs" userId="0a22018ce9731d8e" providerId="LiveId" clId="{8D689FE0-080C-4B20-8129-35204EA717CA}" dt="2021-02-08T16:10:54.863" v="10" actId="21"/>
          <ac:spMkLst>
            <pc:docMk/>
            <pc:sldMk cId="27126498" sldId="261"/>
            <ac:spMk id="19" creationId="{4FD8E4F9-1B84-4707-95BE-9EC53D7ACB9D}"/>
          </ac:spMkLst>
        </pc:spChg>
        <pc:spChg chg="add del mod">
          <ac:chgData name="Katie Briggs" userId="0a22018ce9731d8e" providerId="LiveId" clId="{8D689FE0-080C-4B20-8129-35204EA717CA}" dt="2021-02-08T16:10:30.139" v="5" actId="21"/>
          <ac:spMkLst>
            <pc:docMk/>
            <pc:sldMk cId="27126498" sldId="261"/>
            <ac:spMk id="24" creationId="{B9AF6129-7021-42A1-83C0-9214C0B63723}"/>
          </ac:spMkLst>
        </pc:spChg>
        <pc:spChg chg="add del mod">
          <ac:chgData name="Katie Briggs" userId="0a22018ce9731d8e" providerId="LiveId" clId="{8D689FE0-080C-4B20-8129-35204EA717CA}" dt="2021-02-08T16:10:40.308" v="7" actId="21"/>
          <ac:spMkLst>
            <pc:docMk/>
            <pc:sldMk cId="27126498" sldId="261"/>
            <ac:spMk id="26" creationId="{039E0DD3-FEE7-4E18-A4BC-5D3C584D6EC3}"/>
          </ac:spMkLst>
        </pc:spChg>
        <pc:spChg chg="add del mod">
          <ac:chgData name="Katie Briggs" userId="0a22018ce9731d8e" providerId="LiveId" clId="{8D689FE0-080C-4B20-8129-35204EA717CA}" dt="2021-02-08T16:10:49.821" v="9" actId="21"/>
          <ac:spMkLst>
            <pc:docMk/>
            <pc:sldMk cId="27126498" sldId="261"/>
            <ac:spMk id="28" creationId="{B8316DB6-CA6D-4A41-9D83-390CCB297DE7}"/>
          </ac:spMkLst>
        </pc:spChg>
        <pc:spChg chg="mod">
          <ac:chgData name="Katie Briggs" userId="0a22018ce9731d8e" providerId="LiveId" clId="{8D689FE0-080C-4B20-8129-35204EA717CA}" dt="2021-02-08T16:32:10.402" v="73" actId="255"/>
          <ac:spMkLst>
            <pc:docMk/>
            <pc:sldMk cId="27126498" sldId="261"/>
            <ac:spMk id="29" creationId="{1B273D55-A82E-43F5-90A5-9C395DB5CFDF}"/>
          </ac:spMkLst>
        </pc:spChg>
        <pc:spChg chg="add del mod">
          <ac:chgData name="Katie Briggs" userId="0a22018ce9731d8e" providerId="LiveId" clId="{8D689FE0-080C-4B20-8129-35204EA717CA}" dt="2021-02-08T16:10:58.921" v="11" actId="21"/>
          <ac:spMkLst>
            <pc:docMk/>
            <pc:sldMk cId="27126498" sldId="261"/>
            <ac:spMk id="31" creationId="{8DC329EF-2C51-4DB3-AA59-23EDD2EB9BC6}"/>
          </ac:spMkLst>
        </pc:spChg>
        <pc:picChg chg="mod">
          <ac:chgData name="Katie Briggs" userId="0a22018ce9731d8e" providerId="LiveId" clId="{8D689FE0-080C-4B20-8129-35204EA717CA}" dt="2021-02-08T19:29:41.904" v="2577" actId="1076"/>
          <ac:picMkLst>
            <pc:docMk/>
            <pc:sldMk cId="27126498" sldId="261"/>
            <ac:picMk id="33" creationId="{3F7C87D1-9703-48EF-A850-11E1BD7DBC81}"/>
          </ac:picMkLst>
        </pc:picChg>
        <pc:picChg chg="mod">
          <ac:chgData name="Katie Briggs" userId="0a22018ce9731d8e" providerId="LiveId" clId="{8D689FE0-080C-4B20-8129-35204EA717CA}" dt="2021-02-08T16:31:16.066" v="65" actId="1076"/>
          <ac:picMkLst>
            <pc:docMk/>
            <pc:sldMk cId="27126498" sldId="261"/>
            <ac:picMk id="45" creationId="{D18F8380-4F68-4979-BEC0-C897519AD437}"/>
          </ac:picMkLst>
        </pc:picChg>
      </pc:sldChg>
      <pc:sldChg chg="del">
        <pc:chgData name="Katie Briggs" userId="0a22018ce9731d8e" providerId="LiveId" clId="{8D689FE0-080C-4B20-8129-35204EA717CA}" dt="2021-02-08T16:12:49.319" v="47" actId="2696"/>
        <pc:sldMkLst>
          <pc:docMk/>
          <pc:sldMk cId="3378458110" sldId="262"/>
        </pc:sldMkLst>
      </pc:sldChg>
      <pc:sldChg chg="del">
        <pc:chgData name="Katie Briggs" userId="0a22018ce9731d8e" providerId="LiveId" clId="{8D689FE0-080C-4B20-8129-35204EA717CA}" dt="2021-02-08T16:12:52.166" v="48" actId="2696"/>
        <pc:sldMkLst>
          <pc:docMk/>
          <pc:sldMk cId="4002911784" sldId="263"/>
        </pc:sldMkLst>
      </pc:sldChg>
      <pc:sldChg chg="del">
        <pc:chgData name="Katie Briggs" userId="0a22018ce9731d8e" providerId="LiveId" clId="{8D689FE0-080C-4B20-8129-35204EA717CA}" dt="2021-02-08T16:13:01.019" v="49" actId="2696"/>
        <pc:sldMkLst>
          <pc:docMk/>
          <pc:sldMk cId="1344647200" sldId="264"/>
        </pc:sldMkLst>
      </pc:sldChg>
      <pc:sldChg chg="del">
        <pc:chgData name="Katie Briggs" userId="0a22018ce9731d8e" providerId="LiveId" clId="{8D689FE0-080C-4B20-8129-35204EA717CA}" dt="2021-02-08T16:13:13.331" v="52" actId="2696"/>
        <pc:sldMkLst>
          <pc:docMk/>
          <pc:sldMk cId="2690967490" sldId="266"/>
        </pc:sldMkLst>
      </pc:sldChg>
      <pc:sldChg chg="del">
        <pc:chgData name="Katie Briggs" userId="0a22018ce9731d8e" providerId="LiveId" clId="{8D689FE0-080C-4B20-8129-35204EA717CA}" dt="2021-02-08T16:13:16.972" v="53" actId="2696"/>
        <pc:sldMkLst>
          <pc:docMk/>
          <pc:sldMk cId="2299411520" sldId="267"/>
        </pc:sldMkLst>
      </pc:sldChg>
      <pc:sldChg chg="del">
        <pc:chgData name="Katie Briggs" userId="0a22018ce9731d8e" providerId="LiveId" clId="{8D689FE0-080C-4B20-8129-35204EA717CA}" dt="2021-02-08T16:13:20.017" v="54" actId="2696"/>
        <pc:sldMkLst>
          <pc:docMk/>
          <pc:sldMk cId="4252466045" sldId="268"/>
        </pc:sldMkLst>
      </pc:sldChg>
      <pc:sldChg chg="addSp delSp modSp mod modClrScheme chgLayout">
        <pc:chgData name="Katie Briggs" userId="0a22018ce9731d8e" providerId="LiveId" clId="{8D689FE0-080C-4B20-8129-35204EA717CA}" dt="2021-02-08T19:33:18.275" v="2579" actId="1076"/>
        <pc:sldMkLst>
          <pc:docMk/>
          <pc:sldMk cId="3635862414" sldId="269"/>
        </pc:sldMkLst>
        <pc:spChg chg="mod ord">
          <ac:chgData name="Katie Briggs" userId="0a22018ce9731d8e" providerId="LiveId" clId="{8D689FE0-080C-4B20-8129-35204EA717CA}" dt="2021-02-08T17:18:24.297" v="1414" actId="1076"/>
          <ac:spMkLst>
            <pc:docMk/>
            <pc:sldMk cId="3635862414" sldId="269"/>
            <ac:spMk id="2" creationId="{1E6F3DC0-5F30-4986-B8AE-2B5D7CE3DC75}"/>
          </ac:spMkLst>
        </pc:spChg>
        <pc:spChg chg="del mod ord">
          <ac:chgData name="Katie Briggs" userId="0a22018ce9731d8e" providerId="LiveId" clId="{8D689FE0-080C-4B20-8129-35204EA717CA}" dt="2021-02-08T17:14:44.479" v="1339" actId="3680"/>
          <ac:spMkLst>
            <pc:docMk/>
            <pc:sldMk cId="3635862414" sldId="269"/>
            <ac:spMk id="3" creationId="{4BD964BC-35A3-4E70-94B0-3FF95E1314FA}"/>
          </ac:spMkLst>
        </pc:spChg>
        <pc:spChg chg="mod ord">
          <ac:chgData name="Katie Briggs" userId="0a22018ce9731d8e" providerId="LiveId" clId="{8D689FE0-080C-4B20-8129-35204EA717CA}" dt="2021-02-08T17:18:07.055" v="1413" actId="20577"/>
          <ac:spMkLst>
            <pc:docMk/>
            <pc:sldMk cId="3635862414" sldId="269"/>
            <ac:spMk id="5" creationId="{34A5DB88-69E3-46D5-A161-0AAEFD20F5FF}"/>
          </ac:spMkLst>
        </pc:spChg>
        <pc:spChg chg="del mod ord">
          <ac:chgData name="Katie Briggs" userId="0a22018ce9731d8e" providerId="LiveId" clId="{8D689FE0-080C-4B20-8129-35204EA717CA}" dt="2021-02-08T17:14:28.490" v="1338" actId="21"/>
          <ac:spMkLst>
            <pc:docMk/>
            <pc:sldMk cId="3635862414" sldId="269"/>
            <ac:spMk id="6" creationId="{3306B281-9CD0-4712-BC2A-46D16F97EB17}"/>
          </ac:spMkLst>
        </pc:spChg>
        <pc:spChg chg="mod ord">
          <ac:chgData name="Katie Briggs" userId="0a22018ce9731d8e" providerId="LiveId" clId="{8D689FE0-080C-4B20-8129-35204EA717CA}" dt="2021-02-08T17:15:24.528" v="1346" actId="113"/>
          <ac:spMkLst>
            <pc:docMk/>
            <pc:sldMk cId="3635862414" sldId="269"/>
            <ac:spMk id="7" creationId="{463821FC-5A1C-47E8-A586-3177C3498204}"/>
          </ac:spMkLst>
        </pc:spChg>
        <pc:spChg chg="mod ord">
          <ac:chgData name="Katie Briggs" userId="0a22018ce9731d8e" providerId="LiveId" clId="{8D689FE0-080C-4B20-8129-35204EA717CA}" dt="2021-02-08T17:09:14.743" v="1288" actId="700"/>
          <ac:spMkLst>
            <pc:docMk/>
            <pc:sldMk cId="3635862414" sldId="269"/>
            <ac:spMk id="8" creationId="{4051189A-387F-4321-8065-73672D658998}"/>
          </ac:spMkLst>
        </pc:spChg>
        <pc:graphicFrameChg chg="add mod ord modGraphic">
          <ac:chgData name="Katie Briggs" userId="0a22018ce9731d8e" providerId="LiveId" clId="{8D689FE0-080C-4B20-8129-35204EA717CA}" dt="2021-02-08T17:22:28.468" v="1473" actId="20577"/>
          <ac:graphicFrameMkLst>
            <pc:docMk/>
            <pc:sldMk cId="3635862414" sldId="269"/>
            <ac:graphicFrameMk id="4" creationId="{E143DF84-C337-47F1-BD00-847D47DB8884}"/>
          </ac:graphicFrameMkLst>
        </pc:graphicFrameChg>
        <pc:picChg chg="mod">
          <ac:chgData name="Katie Briggs" userId="0a22018ce9731d8e" providerId="LiveId" clId="{8D689FE0-080C-4B20-8129-35204EA717CA}" dt="2021-02-08T19:33:18.275" v="2579" actId="1076"/>
          <ac:picMkLst>
            <pc:docMk/>
            <pc:sldMk cId="3635862414" sldId="269"/>
            <ac:picMk id="9" creationId="{F5F0FDE8-106F-4D4B-AFDF-AAC38E23AE73}"/>
          </ac:picMkLst>
        </pc:picChg>
      </pc:sldChg>
      <pc:sldChg chg="del">
        <pc:chgData name="Katie Briggs" userId="0a22018ce9731d8e" providerId="LiveId" clId="{8D689FE0-080C-4B20-8129-35204EA717CA}" dt="2021-02-08T16:13:25.025" v="55" actId="2696"/>
        <pc:sldMkLst>
          <pc:docMk/>
          <pc:sldMk cId="1417396711" sldId="271"/>
        </pc:sldMkLst>
      </pc:sldChg>
      <pc:sldChg chg="del">
        <pc:chgData name="Katie Briggs" userId="0a22018ce9731d8e" providerId="LiveId" clId="{8D689FE0-080C-4B20-8129-35204EA717CA}" dt="2021-02-08T16:13:28.955" v="56" actId="2696"/>
        <pc:sldMkLst>
          <pc:docMk/>
          <pc:sldMk cId="1601389975" sldId="272"/>
        </pc:sldMkLst>
      </pc:sldChg>
      <pc:sldChg chg="del">
        <pc:chgData name="Katie Briggs" userId="0a22018ce9731d8e" providerId="LiveId" clId="{8D689FE0-080C-4B20-8129-35204EA717CA}" dt="2021-02-08T16:13:32.029" v="57" actId="2696"/>
        <pc:sldMkLst>
          <pc:docMk/>
          <pc:sldMk cId="3347698232" sldId="273"/>
        </pc:sldMkLst>
      </pc:sldChg>
      <pc:sldChg chg="del">
        <pc:chgData name="Katie Briggs" userId="0a22018ce9731d8e" providerId="LiveId" clId="{8D689FE0-080C-4B20-8129-35204EA717CA}" dt="2021-02-08T16:13:34.985" v="58" actId="2696"/>
        <pc:sldMkLst>
          <pc:docMk/>
          <pc:sldMk cId="3203140270" sldId="274"/>
        </pc:sldMkLst>
      </pc:sldChg>
      <pc:sldChg chg="del">
        <pc:chgData name="Katie Briggs" userId="0a22018ce9731d8e" providerId="LiveId" clId="{8D689FE0-080C-4B20-8129-35204EA717CA}" dt="2021-02-08T16:13:37.900" v="59" actId="2696"/>
        <pc:sldMkLst>
          <pc:docMk/>
          <pc:sldMk cId="342131329" sldId="275"/>
        </pc:sldMkLst>
      </pc:sldChg>
      <pc:sldChg chg="del">
        <pc:chgData name="Katie Briggs" userId="0a22018ce9731d8e" providerId="LiveId" clId="{8D689FE0-080C-4B20-8129-35204EA717CA}" dt="2021-02-08T16:13:40.865" v="60" actId="2696"/>
        <pc:sldMkLst>
          <pc:docMk/>
          <pc:sldMk cId="824717151" sldId="276"/>
        </pc:sldMkLst>
      </pc:sldChg>
      <pc:sldChg chg="del">
        <pc:chgData name="Katie Briggs" userId="0a22018ce9731d8e" providerId="LiveId" clId="{8D689FE0-080C-4B20-8129-35204EA717CA}" dt="2021-02-08T16:13:45.299" v="61" actId="2696"/>
        <pc:sldMkLst>
          <pc:docMk/>
          <pc:sldMk cId="214253364" sldId="277"/>
        </pc:sldMkLst>
      </pc:sldChg>
      <pc:sldChg chg="del">
        <pc:chgData name="Katie Briggs" userId="0a22018ce9731d8e" providerId="LiveId" clId="{8D689FE0-080C-4B20-8129-35204EA717CA}" dt="2021-02-08T16:13:50.422" v="62" actId="2696"/>
        <pc:sldMkLst>
          <pc:docMk/>
          <pc:sldMk cId="1393773005" sldId="278"/>
        </pc:sldMkLst>
      </pc:sldChg>
      <pc:sldChg chg="modSp mod">
        <pc:chgData name="Katie Briggs" userId="0a22018ce9731d8e" providerId="LiveId" clId="{8D689FE0-080C-4B20-8129-35204EA717CA}" dt="2021-02-08T19:38:01.651" v="2582" actId="1076"/>
        <pc:sldMkLst>
          <pc:docMk/>
          <pc:sldMk cId="3190245698" sldId="279"/>
        </pc:sldMkLst>
        <pc:spChg chg="mod">
          <ac:chgData name="Katie Briggs" userId="0a22018ce9731d8e" providerId="LiveId" clId="{8D689FE0-080C-4B20-8129-35204EA717CA}" dt="2021-02-08T17:52:23.484" v="1808" actId="20577"/>
          <ac:spMkLst>
            <pc:docMk/>
            <pc:sldMk cId="3190245698" sldId="279"/>
            <ac:spMk id="3" creationId="{DF5E3BD5-1051-4A50-9F18-DFC536C0E08E}"/>
          </ac:spMkLst>
        </pc:spChg>
        <pc:spChg chg="mod">
          <ac:chgData name="Katie Briggs" userId="0a22018ce9731d8e" providerId="LiveId" clId="{8D689FE0-080C-4B20-8129-35204EA717CA}" dt="2021-02-08T17:53:13.855" v="1891" actId="5793"/>
          <ac:spMkLst>
            <pc:docMk/>
            <pc:sldMk cId="3190245698" sldId="279"/>
            <ac:spMk id="4" creationId="{EC56582A-55F9-4B18-95E7-DD8795CF21B9}"/>
          </ac:spMkLst>
        </pc:spChg>
        <pc:spChg chg="mod">
          <ac:chgData name="Katie Briggs" userId="0a22018ce9731d8e" providerId="LiveId" clId="{8D689FE0-080C-4B20-8129-35204EA717CA}" dt="2021-02-08T17:56:52.120" v="1951" actId="20577"/>
          <ac:spMkLst>
            <pc:docMk/>
            <pc:sldMk cId="3190245698" sldId="279"/>
            <ac:spMk id="6" creationId="{F9513B8E-BE7A-486A-9F5A-9FEE77C9ED27}"/>
          </ac:spMkLst>
        </pc:spChg>
        <pc:picChg chg="mod">
          <ac:chgData name="Katie Briggs" userId="0a22018ce9731d8e" providerId="LiveId" clId="{8D689FE0-080C-4B20-8129-35204EA717CA}" dt="2021-02-08T19:38:01.651" v="2582" actId="1076"/>
          <ac:picMkLst>
            <pc:docMk/>
            <pc:sldMk cId="3190245698" sldId="279"/>
            <ac:picMk id="5" creationId="{DF36DA28-5239-41F5-976A-1598FDE85EC0}"/>
          </ac:picMkLst>
        </pc:picChg>
      </pc:sldChg>
      <pc:sldChg chg="addSp delSp modSp mod">
        <pc:chgData name="Katie Briggs" userId="0a22018ce9731d8e" providerId="LiveId" clId="{8D689FE0-080C-4B20-8129-35204EA717CA}" dt="2021-02-08T19:38:40.545" v="2584" actId="1076"/>
        <pc:sldMkLst>
          <pc:docMk/>
          <pc:sldMk cId="3113318487" sldId="280"/>
        </pc:sldMkLst>
        <pc:spChg chg="mod">
          <ac:chgData name="Katie Briggs" userId="0a22018ce9731d8e" providerId="LiveId" clId="{8D689FE0-080C-4B20-8129-35204EA717CA}" dt="2021-02-08T17:57:25.502" v="1970" actId="1076"/>
          <ac:spMkLst>
            <pc:docMk/>
            <pc:sldMk cId="3113318487" sldId="280"/>
            <ac:spMk id="3" creationId="{D2DDABB1-5E6B-4365-AD9E-DDCE7E972742}"/>
          </ac:spMkLst>
        </pc:spChg>
        <pc:spChg chg="mod">
          <ac:chgData name="Katie Briggs" userId="0a22018ce9731d8e" providerId="LiveId" clId="{8D689FE0-080C-4B20-8129-35204EA717CA}" dt="2021-02-08T17:59:55.475" v="2047" actId="20577"/>
          <ac:spMkLst>
            <pc:docMk/>
            <pc:sldMk cId="3113318487" sldId="280"/>
            <ac:spMk id="4" creationId="{37530160-A714-49C8-85A0-932553905B40}"/>
          </ac:spMkLst>
        </pc:spChg>
        <pc:spChg chg="add del mod">
          <ac:chgData name="Katie Briggs" userId="0a22018ce9731d8e" providerId="LiveId" clId="{8D689FE0-080C-4B20-8129-35204EA717CA}" dt="2021-02-08T17:58:26.300" v="1977" actId="478"/>
          <ac:spMkLst>
            <pc:docMk/>
            <pc:sldMk cId="3113318487" sldId="280"/>
            <ac:spMk id="5" creationId="{9DDF600B-0E1B-4BC9-9B5B-1FEB7CBA5977}"/>
          </ac:spMkLst>
        </pc:spChg>
        <pc:spChg chg="del">
          <ac:chgData name="Katie Briggs" userId="0a22018ce9731d8e" providerId="LiveId" clId="{8D689FE0-080C-4B20-8129-35204EA717CA}" dt="2021-02-08T17:58:47.475" v="1983" actId="21"/>
          <ac:spMkLst>
            <pc:docMk/>
            <pc:sldMk cId="3113318487" sldId="280"/>
            <ac:spMk id="6" creationId="{282CA365-4170-41B8-B4B3-7A2FA6DBD751}"/>
          </ac:spMkLst>
        </pc:spChg>
        <pc:spChg chg="del mod">
          <ac:chgData name="Katie Briggs" userId="0a22018ce9731d8e" providerId="LiveId" clId="{8D689FE0-080C-4B20-8129-35204EA717CA}" dt="2021-02-08T17:58:30.212" v="1979" actId="478"/>
          <ac:spMkLst>
            <pc:docMk/>
            <pc:sldMk cId="3113318487" sldId="280"/>
            <ac:spMk id="7" creationId="{75739431-ADAD-416E-818C-4B616D2870E5}"/>
          </ac:spMkLst>
        </pc:spChg>
        <pc:spChg chg="del">
          <ac:chgData name="Katie Briggs" userId="0a22018ce9731d8e" providerId="LiveId" clId="{8D689FE0-080C-4B20-8129-35204EA717CA}" dt="2021-02-08T17:58:20.210" v="1975" actId="478"/>
          <ac:spMkLst>
            <pc:docMk/>
            <pc:sldMk cId="3113318487" sldId="280"/>
            <ac:spMk id="8" creationId="{2258B848-99A6-4681-9D22-50069C0BDE97}"/>
          </ac:spMkLst>
        </pc:spChg>
        <pc:spChg chg="add del mod">
          <ac:chgData name="Katie Briggs" userId="0a22018ce9731d8e" providerId="LiveId" clId="{8D689FE0-080C-4B20-8129-35204EA717CA}" dt="2021-02-08T17:59:00.711" v="1988" actId="21"/>
          <ac:spMkLst>
            <pc:docMk/>
            <pc:sldMk cId="3113318487" sldId="280"/>
            <ac:spMk id="10" creationId="{EA8185BF-979D-4B55-81B9-59F39FEA3044}"/>
          </ac:spMkLst>
        </pc:spChg>
        <pc:spChg chg="add del mod">
          <ac:chgData name="Katie Briggs" userId="0a22018ce9731d8e" providerId="LiveId" clId="{8D689FE0-080C-4B20-8129-35204EA717CA}" dt="2021-02-08T17:58:52.855" v="1985" actId="21"/>
          <ac:spMkLst>
            <pc:docMk/>
            <pc:sldMk cId="3113318487" sldId="280"/>
            <ac:spMk id="16" creationId="{60CFFDD7-967A-4973-9CA7-9962BC472F30}"/>
          </ac:spMkLst>
        </pc:spChg>
        <pc:spChg chg="mod">
          <ac:chgData name="Katie Briggs" userId="0a22018ce9731d8e" providerId="LiveId" clId="{8D689FE0-080C-4B20-8129-35204EA717CA}" dt="2021-02-08T19:38:09.522" v="2583" actId="1076"/>
          <ac:spMkLst>
            <pc:docMk/>
            <pc:sldMk cId="3113318487" sldId="280"/>
            <ac:spMk id="19" creationId="{719DF40F-7D18-4AEB-B04C-9870555D297B}"/>
          </ac:spMkLst>
        </pc:spChg>
        <pc:picChg chg="del">
          <ac:chgData name="Katie Briggs" userId="0a22018ce9731d8e" providerId="LiveId" clId="{8D689FE0-080C-4B20-8129-35204EA717CA}" dt="2021-02-08T17:57:35.896" v="1974" actId="478"/>
          <ac:picMkLst>
            <pc:docMk/>
            <pc:sldMk cId="3113318487" sldId="280"/>
            <ac:picMk id="12" creationId="{3FD34FCD-807B-4BBC-8AFE-2162CCE29BE9}"/>
          </ac:picMkLst>
        </pc:picChg>
        <pc:picChg chg="del">
          <ac:chgData name="Katie Briggs" userId="0a22018ce9731d8e" providerId="LiveId" clId="{8D689FE0-080C-4B20-8129-35204EA717CA}" dt="2021-02-08T17:57:32.579" v="1972" actId="478"/>
          <ac:picMkLst>
            <pc:docMk/>
            <pc:sldMk cId="3113318487" sldId="280"/>
            <ac:picMk id="13" creationId="{A24A1417-AE3F-44AE-98EB-3E6ADA1E2017}"/>
          </ac:picMkLst>
        </pc:picChg>
        <pc:picChg chg="del">
          <ac:chgData name="Katie Briggs" userId="0a22018ce9731d8e" providerId="LiveId" clId="{8D689FE0-080C-4B20-8129-35204EA717CA}" dt="2021-02-08T17:57:34.031" v="1973" actId="478"/>
          <ac:picMkLst>
            <pc:docMk/>
            <pc:sldMk cId="3113318487" sldId="280"/>
            <ac:picMk id="14" creationId="{E51263B5-564A-401A-810D-0896F97EF0CB}"/>
          </ac:picMkLst>
        </pc:picChg>
        <pc:picChg chg="del">
          <ac:chgData name="Katie Briggs" userId="0a22018ce9731d8e" providerId="LiveId" clId="{8D689FE0-080C-4B20-8129-35204EA717CA}" dt="2021-02-08T17:57:30.858" v="1971" actId="478"/>
          <ac:picMkLst>
            <pc:docMk/>
            <pc:sldMk cId="3113318487" sldId="280"/>
            <ac:picMk id="15" creationId="{0161B5EF-405A-4DEA-8E00-0A6A7B71F7BA}"/>
          </ac:picMkLst>
        </pc:picChg>
        <pc:picChg chg="mod">
          <ac:chgData name="Katie Briggs" userId="0a22018ce9731d8e" providerId="LiveId" clId="{8D689FE0-080C-4B20-8129-35204EA717CA}" dt="2021-02-08T19:38:40.545" v="2584" actId="1076"/>
          <ac:picMkLst>
            <pc:docMk/>
            <pc:sldMk cId="3113318487" sldId="280"/>
            <ac:picMk id="17" creationId="{3223BC61-BAE7-488A-984F-F7C6B9FC9964}"/>
          </ac:picMkLst>
        </pc:picChg>
      </pc:sldChg>
      <pc:sldChg chg="modSp mod">
        <pc:chgData name="Katie Briggs" userId="0a22018ce9731d8e" providerId="LiveId" clId="{8D689FE0-080C-4B20-8129-35204EA717CA}" dt="2021-02-08T19:01:01.813" v="2417" actId="1076"/>
        <pc:sldMkLst>
          <pc:docMk/>
          <pc:sldMk cId="809263698" sldId="283"/>
        </pc:sldMkLst>
        <pc:spChg chg="mod">
          <ac:chgData name="Katie Briggs" userId="0a22018ce9731d8e" providerId="LiveId" clId="{8D689FE0-080C-4B20-8129-35204EA717CA}" dt="2021-02-08T18:50:11.978" v="2416" actId="947"/>
          <ac:spMkLst>
            <pc:docMk/>
            <pc:sldMk cId="809263698" sldId="283"/>
            <ac:spMk id="3" creationId="{72258620-D380-473B-A288-E14928A16BDB}"/>
          </ac:spMkLst>
        </pc:spChg>
        <pc:picChg chg="mod">
          <ac:chgData name="Katie Briggs" userId="0a22018ce9731d8e" providerId="LiveId" clId="{8D689FE0-080C-4B20-8129-35204EA717CA}" dt="2021-02-08T19:01:01.813" v="2417" actId="1076"/>
          <ac:picMkLst>
            <pc:docMk/>
            <pc:sldMk cId="809263698" sldId="283"/>
            <ac:picMk id="10" creationId="{F3A134E3-333B-4529-B918-7C0FE2A57217}"/>
          </ac:picMkLst>
        </pc:picChg>
      </pc:sldChg>
      <pc:sldChg chg="del">
        <pc:chgData name="Katie Briggs" userId="0a22018ce9731d8e" providerId="LiveId" clId="{8D689FE0-080C-4B20-8129-35204EA717CA}" dt="2021-02-08T16:13:05.353" v="50" actId="2696"/>
        <pc:sldMkLst>
          <pc:docMk/>
          <pc:sldMk cId="2791982248" sldId="284"/>
        </pc:sldMkLst>
      </pc:sldChg>
      <pc:sldChg chg="del">
        <pc:chgData name="Katie Briggs" userId="0a22018ce9731d8e" providerId="LiveId" clId="{8D689FE0-080C-4B20-8129-35204EA717CA}" dt="2021-02-08T16:13:09.628" v="51" actId="2696"/>
        <pc:sldMkLst>
          <pc:docMk/>
          <pc:sldMk cId="3661020242" sldId="285"/>
        </pc:sldMkLst>
      </pc:sldChg>
      <pc:sldChg chg="delSp modSp mod delAnim">
        <pc:chgData name="Katie Briggs" userId="0a22018ce9731d8e" providerId="LiveId" clId="{8D689FE0-080C-4B20-8129-35204EA717CA}" dt="2021-02-08T19:07:50.286" v="2420" actId="1076"/>
        <pc:sldMkLst>
          <pc:docMk/>
          <pc:sldMk cId="569750887" sldId="286"/>
        </pc:sldMkLst>
        <pc:picChg chg="del mod">
          <ac:chgData name="Katie Briggs" userId="0a22018ce9731d8e" providerId="LiveId" clId="{8D689FE0-080C-4B20-8129-35204EA717CA}" dt="2021-02-08T19:06:01.224" v="2419" actId="478"/>
          <ac:picMkLst>
            <pc:docMk/>
            <pc:sldMk cId="569750887" sldId="286"/>
            <ac:picMk id="18" creationId="{38E52BBA-7320-4194-AEC5-65BB92B3A943}"/>
          </ac:picMkLst>
        </pc:picChg>
        <pc:picChg chg="mod">
          <ac:chgData name="Katie Briggs" userId="0a22018ce9731d8e" providerId="LiveId" clId="{8D689FE0-080C-4B20-8129-35204EA717CA}" dt="2021-02-08T19:07:50.286" v="2420" actId="1076"/>
          <ac:picMkLst>
            <pc:docMk/>
            <pc:sldMk cId="569750887" sldId="286"/>
            <ac:picMk id="19" creationId="{7DF63022-B6DB-4C1D-BDC0-D5C485A722BD}"/>
          </ac:picMkLst>
        </pc:picChg>
      </pc:sldChg>
      <pc:sldChg chg="addSp delSp modSp new mod setBg modClrScheme delDesignElem chgLayout">
        <pc:chgData name="Katie Briggs" userId="0a22018ce9731d8e" providerId="LiveId" clId="{8D689FE0-080C-4B20-8129-35204EA717CA}" dt="2021-02-08T19:32:06.777" v="2578" actId="1076"/>
        <pc:sldMkLst>
          <pc:docMk/>
          <pc:sldMk cId="2387802243" sldId="287"/>
        </pc:sldMkLst>
        <pc:spChg chg="del mod ord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2" creationId="{F3106F6C-EC88-41C1-B485-68E067EF4345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3" creationId="{53697312-D068-444C-89FE-9068BD7CFB6F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4" creationId="{62858155-513B-420D-A9C2-16BD7E347D7A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5" creationId="{36AD5168-FB9D-41AA-99FF-8B44042A8FE1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6" creationId="{1AB582AF-397F-406F-A693-4D3F88A4564C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7" creationId="{378D4AFA-DEFC-4C85-A040-29379F82D852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8" creationId="{66F25DFA-A440-4249-B5F5-D3F14CF40740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9" creationId="{E36971F6-61CA-4984-A27A-115D3019B21B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10" creationId="{3ABBDBE2-DC7E-4061-A792-67C78DF03CA0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11" creationId="{3E0BC123-3528-4D67-BC6C-90B33661AFE3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12" creationId="{13812796-2031-4ADB-A6E3-131E39F51003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13" creationId="{75AE54C1-D3E4-43F4-9DB7-616096A06CB2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14" creationId="{9EA66521-7816-4CC1-AB18-A0774799D00F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15" creationId="{E9A0C5FA-873F-4A38-B940-5D7111A05D84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16" creationId="{AE587D3B-A4E3-4594-BE07-039F05231696}"/>
          </ac:spMkLst>
        </pc:spChg>
        <pc:spChg chg="del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17" creationId="{8139DB70-79EA-4FCF-A86E-B7EFA1A16676}"/>
          </ac:spMkLst>
        </pc:spChg>
        <pc:spChg chg="mod ord">
          <ac:chgData name="Katie Briggs" userId="0a22018ce9731d8e" providerId="LiveId" clId="{8D689FE0-080C-4B20-8129-35204EA717CA}" dt="2021-02-08T17:01:53.184" v="1058" actId="1076"/>
          <ac:spMkLst>
            <pc:docMk/>
            <pc:sldMk cId="2387802243" sldId="287"/>
            <ac:spMk id="18" creationId="{B4A61124-283C-40C6-AFE7-4BDB34852934}"/>
          </ac:spMkLst>
        </pc:spChg>
        <pc:spChg chg="del mod ord">
          <ac:chgData name="Katie Briggs" userId="0a22018ce9731d8e" providerId="LiveId" clId="{8D689FE0-080C-4B20-8129-35204EA717CA}" dt="2021-02-08T16:12:41.692" v="46" actId="700"/>
          <ac:spMkLst>
            <pc:docMk/>
            <pc:sldMk cId="2387802243" sldId="287"/>
            <ac:spMk id="19" creationId="{48E18E4E-0AF6-4470-BD81-C68BE6059155}"/>
          </ac:spMkLst>
        </pc:spChg>
        <pc:spChg chg="add mod ord">
          <ac:chgData name="Katie Briggs" userId="0a22018ce9731d8e" providerId="LiveId" clId="{8D689FE0-080C-4B20-8129-35204EA717CA}" dt="2021-02-08T17:06:24.177" v="1231" actId="1076"/>
          <ac:spMkLst>
            <pc:docMk/>
            <pc:sldMk cId="2387802243" sldId="287"/>
            <ac:spMk id="20" creationId="{0B849C45-34DD-44E9-A116-FF2795F9DC06}"/>
          </ac:spMkLst>
        </pc:spChg>
        <pc:spChg chg="add del mod ord">
          <ac:chgData name="Katie Briggs" userId="0a22018ce9731d8e" providerId="LiveId" clId="{8D689FE0-080C-4B20-8129-35204EA717CA}" dt="2021-02-08T16:57:31.560" v="929" actId="700"/>
          <ac:spMkLst>
            <pc:docMk/>
            <pc:sldMk cId="2387802243" sldId="287"/>
            <ac:spMk id="21" creationId="{5D74802D-6D25-4973-829A-6F8FD4100090}"/>
          </ac:spMkLst>
        </pc:spChg>
        <pc:spChg chg="add del mod ord">
          <ac:chgData name="Katie Briggs" userId="0a22018ce9731d8e" providerId="LiveId" clId="{8D689FE0-080C-4B20-8129-35204EA717CA}" dt="2021-02-08T16:57:48.673" v="930" actId="700"/>
          <ac:spMkLst>
            <pc:docMk/>
            <pc:sldMk cId="2387802243" sldId="287"/>
            <ac:spMk id="22" creationId="{2E55F762-DE16-4621-9867-489B09B8B6A0}"/>
          </ac:spMkLst>
        </pc:spChg>
        <pc:spChg chg="add del mod ord">
          <ac:chgData name="Katie Briggs" userId="0a22018ce9731d8e" providerId="LiveId" clId="{8D689FE0-080C-4B20-8129-35204EA717CA}" dt="2021-02-08T16:57:48.673" v="930" actId="700"/>
          <ac:spMkLst>
            <pc:docMk/>
            <pc:sldMk cId="2387802243" sldId="287"/>
            <ac:spMk id="23" creationId="{53ABEF53-D922-4DD9-A39D-CC3C978CEDCA}"/>
          </ac:spMkLst>
        </pc:spChg>
        <pc:spChg chg="add del mod ord">
          <ac:chgData name="Katie Briggs" userId="0a22018ce9731d8e" providerId="LiveId" clId="{8D689FE0-080C-4B20-8129-35204EA717CA}" dt="2021-02-08T16:58:06.389" v="931" actId="700"/>
          <ac:spMkLst>
            <pc:docMk/>
            <pc:sldMk cId="2387802243" sldId="287"/>
            <ac:spMk id="24" creationId="{3811BB20-F9BD-45D0-ADF5-F533E19CD588}"/>
          </ac:spMkLst>
        </pc:spChg>
        <pc:spChg chg="add del mod ord">
          <ac:chgData name="Katie Briggs" userId="0a22018ce9731d8e" providerId="LiveId" clId="{8D689FE0-080C-4B20-8129-35204EA717CA}" dt="2021-02-08T16:58:16.638" v="933" actId="700"/>
          <ac:spMkLst>
            <pc:docMk/>
            <pc:sldMk cId="2387802243" sldId="287"/>
            <ac:spMk id="25" creationId="{787B1E0A-266E-4888-831C-5594B434F818}"/>
          </ac:spMkLst>
        </pc:spChg>
        <pc:spChg chg="add del mod ord">
          <ac:chgData name="Katie Briggs" userId="0a22018ce9731d8e" providerId="LiveId" clId="{8D689FE0-080C-4B20-8129-35204EA717CA}" dt="2021-02-08T16:58:16.638" v="933" actId="700"/>
          <ac:spMkLst>
            <pc:docMk/>
            <pc:sldMk cId="2387802243" sldId="287"/>
            <ac:spMk id="26" creationId="{E2062CE3-668F-4C41-B374-4CC93E931B2E}"/>
          </ac:spMkLst>
        </pc:spChg>
        <pc:spChg chg="add del mod ord">
          <ac:chgData name="Katie Briggs" userId="0a22018ce9731d8e" providerId="LiveId" clId="{8D689FE0-080C-4B20-8129-35204EA717CA}" dt="2021-02-08T16:58:16.638" v="933" actId="700"/>
          <ac:spMkLst>
            <pc:docMk/>
            <pc:sldMk cId="2387802243" sldId="287"/>
            <ac:spMk id="27" creationId="{C95FFBE7-7008-4A2F-9188-65F18470BD4B}"/>
          </ac:spMkLst>
        </pc:spChg>
        <pc:spChg chg="add del mod ord">
          <ac:chgData name="Katie Briggs" userId="0a22018ce9731d8e" providerId="LiveId" clId="{8D689FE0-080C-4B20-8129-35204EA717CA}" dt="2021-02-08T16:59:19.191" v="935" actId="26606"/>
          <ac:spMkLst>
            <pc:docMk/>
            <pc:sldMk cId="2387802243" sldId="287"/>
            <ac:spMk id="28" creationId="{9278BD8C-F888-42EF-9B85-1C48D2ACC951}"/>
          </ac:spMkLst>
        </pc:spChg>
        <pc:spChg chg="add del mod ord">
          <ac:chgData name="Katie Briggs" userId="0a22018ce9731d8e" providerId="LiveId" clId="{8D689FE0-080C-4B20-8129-35204EA717CA}" dt="2021-02-08T17:01:43.352" v="1055" actId="700"/>
          <ac:spMkLst>
            <pc:docMk/>
            <pc:sldMk cId="2387802243" sldId="287"/>
            <ac:spMk id="29" creationId="{8F471A9D-77F6-48D0-AFA1-B4910EA93D50}"/>
          </ac:spMkLst>
        </pc:spChg>
        <pc:spChg chg="add mod ord">
          <ac:chgData name="Katie Briggs" userId="0a22018ce9731d8e" providerId="LiveId" clId="{8D689FE0-080C-4B20-8129-35204EA717CA}" dt="2021-02-08T17:07:31.635" v="1287" actId="947"/>
          <ac:spMkLst>
            <pc:docMk/>
            <pc:sldMk cId="2387802243" sldId="287"/>
            <ac:spMk id="30" creationId="{BBAFAEDB-00C0-49F2-91ED-D9CCEB635600}"/>
          </ac:spMkLst>
        </pc:spChg>
        <pc:spChg chg="add del">
          <ac:chgData name="Katie Briggs" userId="0a22018ce9731d8e" providerId="LiveId" clId="{8D689FE0-080C-4B20-8129-35204EA717CA}" dt="2021-02-08T17:01:43.352" v="1055" actId="700"/>
          <ac:spMkLst>
            <pc:docMk/>
            <pc:sldMk cId="2387802243" sldId="287"/>
            <ac:spMk id="34" creationId="{3B854194-185D-494D-905C-7C7CB2E30F6E}"/>
          </ac:spMkLst>
        </pc:spChg>
        <pc:spChg chg="add del">
          <ac:chgData name="Katie Briggs" userId="0a22018ce9731d8e" providerId="LiveId" clId="{8D689FE0-080C-4B20-8129-35204EA717CA}" dt="2021-02-08T17:01:43.352" v="1055" actId="700"/>
          <ac:spMkLst>
            <pc:docMk/>
            <pc:sldMk cId="2387802243" sldId="287"/>
            <ac:spMk id="36" creationId="{B4F5FA0D-0104-4987-8241-EFF7C85B88DE}"/>
          </ac:spMkLst>
        </pc:spChg>
        <pc:picChg chg="mod">
          <ac:chgData name="Katie Briggs" userId="0a22018ce9731d8e" providerId="LiveId" clId="{8D689FE0-080C-4B20-8129-35204EA717CA}" dt="2021-02-08T19:32:06.777" v="2578" actId="1076"/>
          <ac:picMkLst>
            <pc:docMk/>
            <pc:sldMk cId="2387802243" sldId="287"/>
            <ac:picMk id="31" creationId="{B5603F96-6908-4259-93EC-D566776CD22C}"/>
          </ac:picMkLst>
        </pc:picChg>
        <pc:picChg chg="add del">
          <ac:chgData name="Katie Briggs" userId="0a22018ce9731d8e" providerId="LiveId" clId="{8D689FE0-080C-4B20-8129-35204EA717CA}" dt="2021-02-08T17:01:43.352" v="1055" actId="700"/>
          <ac:picMkLst>
            <pc:docMk/>
            <pc:sldMk cId="2387802243" sldId="287"/>
            <ac:picMk id="38" creationId="{2897127E-6CEF-446C-BE87-93B7C46E49D1}"/>
          </ac:picMkLst>
        </pc:picChg>
      </pc:sldChg>
      <pc:sldChg chg="addSp delSp modSp new mod setBg modClrScheme chgLayout">
        <pc:chgData name="Katie Briggs" userId="0a22018ce9731d8e" providerId="LiveId" clId="{8D689FE0-080C-4B20-8129-35204EA717CA}" dt="2021-02-08T19:11:44.756" v="2422" actId="1076"/>
        <pc:sldMkLst>
          <pc:docMk/>
          <pc:sldMk cId="1193470318" sldId="288"/>
        </pc:sldMkLst>
        <pc:spChg chg="del mod ord">
          <ac:chgData name="Katie Briggs" userId="0a22018ce9731d8e" providerId="LiveId" clId="{8D689FE0-080C-4B20-8129-35204EA717CA}" dt="2021-02-08T16:36:47.005" v="83" actId="700"/>
          <ac:spMkLst>
            <pc:docMk/>
            <pc:sldMk cId="1193470318" sldId="288"/>
            <ac:spMk id="2" creationId="{8C62F990-726F-48C9-897B-24AF905D26C8}"/>
          </ac:spMkLst>
        </pc:spChg>
        <pc:spChg chg="mod ord">
          <ac:chgData name="Katie Briggs" userId="0a22018ce9731d8e" providerId="LiveId" clId="{8D689FE0-080C-4B20-8129-35204EA717CA}" dt="2021-02-08T16:41:33.357" v="273" actId="26606"/>
          <ac:spMkLst>
            <pc:docMk/>
            <pc:sldMk cId="1193470318" sldId="288"/>
            <ac:spMk id="3" creationId="{FDC3CFE7-25BB-4CFE-A863-E0D3A68FD65D}"/>
          </ac:spMkLst>
        </pc:spChg>
        <pc:spChg chg="del">
          <ac:chgData name="Katie Briggs" userId="0a22018ce9731d8e" providerId="LiveId" clId="{8D689FE0-080C-4B20-8129-35204EA717CA}" dt="2021-02-08T16:36:47.005" v="83" actId="700"/>
          <ac:spMkLst>
            <pc:docMk/>
            <pc:sldMk cId="1193470318" sldId="288"/>
            <ac:spMk id="4" creationId="{3D075EDC-F68E-4C66-9FEE-A21A707D7EE4}"/>
          </ac:spMkLst>
        </pc:spChg>
        <pc:spChg chg="del mod ord">
          <ac:chgData name="Katie Briggs" userId="0a22018ce9731d8e" providerId="LiveId" clId="{8D689FE0-080C-4B20-8129-35204EA717CA}" dt="2021-02-08T16:36:47.005" v="83" actId="700"/>
          <ac:spMkLst>
            <pc:docMk/>
            <pc:sldMk cId="1193470318" sldId="288"/>
            <ac:spMk id="5" creationId="{FB8AD1DD-0330-476B-AD73-1C3FD99EE809}"/>
          </ac:spMkLst>
        </pc:spChg>
        <pc:spChg chg="del">
          <ac:chgData name="Katie Briggs" userId="0a22018ce9731d8e" providerId="LiveId" clId="{8D689FE0-080C-4B20-8129-35204EA717CA}" dt="2021-02-08T16:36:47.005" v="83" actId="700"/>
          <ac:spMkLst>
            <pc:docMk/>
            <pc:sldMk cId="1193470318" sldId="288"/>
            <ac:spMk id="6" creationId="{06D735E3-D4DD-43AE-BCCA-2876FE81266B}"/>
          </ac:spMkLst>
        </pc:spChg>
        <pc:spChg chg="add mod ord">
          <ac:chgData name="Katie Briggs" userId="0a22018ce9731d8e" providerId="LiveId" clId="{8D689FE0-080C-4B20-8129-35204EA717CA}" dt="2021-02-08T16:41:33.357" v="273" actId="26606"/>
          <ac:spMkLst>
            <pc:docMk/>
            <pc:sldMk cId="1193470318" sldId="288"/>
            <ac:spMk id="7" creationId="{63D2D178-913B-46EC-85C2-BD441716601B}"/>
          </ac:spMkLst>
        </pc:spChg>
        <pc:spChg chg="add mod ord">
          <ac:chgData name="Katie Briggs" userId="0a22018ce9731d8e" providerId="LiveId" clId="{8D689FE0-080C-4B20-8129-35204EA717CA}" dt="2021-02-08T16:42:48.946" v="318" actId="20577"/>
          <ac:spMkLst>
            <pc:docMk/>
            <pc:sldMk cId="1193470318" sldId="288"/>
            <ac:spMk id="8" creationId="{30681814-8249-45C9-9614-AFC1316A2C85}"/>
          </ac:spMkLst>
        </pc:spChg>
        <pc:picChg chg="mod">
          <ac:chgData name="Katie Briggs" userId="0a22018ce9731d8e" providerId="LiveId" clId="{8D689FE0-080C-4B20-8129-35204EA717CA}" dt="2021-02-08T19:11:44.756" v="2422" actId="1076"/>
          <ac:picMkLst>
            <pc:docMk/>
            <pc:sldMk cId="1193470318" sldId="288"/>
            <ac:picMk id="9" creationId="{46739022-2FF0-48D9-A0D3-3E04F9B05CE4}"/>
          </ac:picMkLst>
        </pc:picChg>
        <pc:picChg chg="add">
          <ac:chgData name="Katie Briggs" userId="0a22018ce9731d8e" providerId="LiveId" clId="{8D689FE0-080C-4B20-8129-35204EA717CA}" dt="2021-02-08T16:41:33.357" v="273" actId="26606"/>
          <ac:picMkLst>
            <pc:docMk/>
            <pc:sldMk cId="1193470318" sldId="288"/>
            <ac:picMk id="10" creationId="{C3F5182B-9E67-4786-BF51-F3AE7E89D195}"/>
          </ac:picMkLst>
        </pc:picChg>
        <pc:cxnChg chg="add">
          <ac:chgData name="Katie Briggs" userId="0a22018ce9731d8e" providerId="LiveId" clId="{8D689FE0-080C-4B20-8129-35204EA717CA}" dt="2021-02-08T16:41:33.357" v="273" actId="26606"/>
          <ac:cxnSpMkLst>
            <pc:docMk/>
            <pc:sldMk cId="1193470318" sldId="288"/>
            <ac:cxnSpMk id="14" creationId="{A7F400EE-A8A5-48AF-B4D6-291B52C6F0B0}"/>
          </ac:cxnSpMkLst>
        </pc:cxnChg>
      </pc:sldChg>
      <pc:sldChg chg="addSp modSp new mod setBg">
        <pc:chgData name="Katie Briggs" userId="0a22018ce9731d8e" providerId="LiveId" clId="{8D689FE0-080C-4B20-8129-35204EA717CA}" dt="2021-02-08T19:21:57.827" v="2430" actId="1076"/>
        <pc:sldMkLst>
          <pc:docMk/>
          <pc:sldMk cId="3420830726" sldId="289"/>
        </pc:sldMkLst>
        <pc:spChg chg="mod">
          <ac:chgData name="Katie Briggs" userId="0a22018ce9731d8e" providerId="LiveId" clId="{8D689FE0-080C-4B20-8129-35204EA717CA}" dt="2021-02-08T16:44:18.951" v="373" actId="20577"/>
          <ac:spMkLst>
            <pc:docMk/>
            <pc:sldMk cId="3420830726" sldId="289"/>
            <ac:spMk id="2" creationId="{D217873E-2812-47B2-9722-A45226C4F80B}"/>
          </ac:spMkLst>
        </pc:spChg>
        <pc:spChg chg="mod">
          <ac:chgData name="Katie Briggs" userId="0a22018ce9731d8e" providerId="LiveId" clId="{8D689FE0-080C-4B20-8129-35204EA717CA}" dt="2021-02-08T19:21:54.376" v="2429" actId="1076"/>
          <ac:spMkLst>
            <pc:docMk/>
            <pc:sldMk cId="3420830726" sldId="289"/>
            <ac:spMk id="3" creationId="{CFE6F0EA-1C90-4532-90E2-D17295090CE4}"/>
          </ac:spMkLst>
        </pc:spChg>
        <pc:spChg chg="add mod">
          <ac:chgData name="Katie Briggs" userId="0a22018ce9731d8e" providerId="LiveId" clId="{8D689FE0-080C-4B20-8129-35204EA717CA}" dt="2021-02-08T19:21:46.633" v="2427" actId="1076"/>
          <ac:spMkLst>
            <pc:docMk/>
            <pc:sldMk cId="3420830726" sldId="289"/>
            <ac:spMk id="5" creationId="{A814AD8F-5CC1-4F3A-985E-5F44D9E8D6C8}"/>
          </ac:spMkLst>
        </pc:spChg>
        <pc:picChg chg="mod">
          <ac:chgData name="Katie Briggs" userId="0a22018ce9731d8e" providerId="LiveId" clId="{8D689FE0-080C-4B20-8129-35204EA717CA}" dt="2021-02-08T19:21:57.827" v="2430" actId="1076"/>
          <ac:picMkLst>
            <pc:docMk/>
            <pc:sldMk cId="3420830726" sldId="289"/>
            <ac:picMk id="6" creationId="{AFA15C00-DEDB-4029-B837-295809EB8B03}"/>
          </ac:picMkLst>
        </pc:picChg>
        <pc:picChg chg="mod">
          <ac:chgData name="Katie Briggs" userId="0a22018ce9731d8e" providerId="LiveId" clId="{8D689FE0-080C-4B20-8129-35204EA717CA}" dt="2021-02-08T19:21:49.529" v="2428" actId="1076"/>
          <ac:picMkLst>
            <pc:docMk/>
            <pc:sldMk cId="3420830726" sldId="289"/>
            <ac:picMk id="7" creationId="{3E223308-951A-481A-A6EE-254401E8FE82}"/>
          </ac:picMkLst>
        </pc:picChg>
      </pc:sldChg>
      <pc:sldChg chg="addSp delSp modSp new mod setBg modClrScheme chgLayout">
        <pc:chgData name="Katie Briggs" userId="0a22018ce9731d8e" providerId="LiveId" clId="{8D689FE0-080C-4B20-8129-35204EA717CA}" dt="2021-02-08T19:36:28.281" v="2580" actId="1076"/>
        <pc:sldMkLst>
          <pc:docMk/>
          <pc:sldMk cId="510693808" sldId="290"/>
        </pc:sldMkLst>
        <pc:spChg chg="del mod ord">
          <ac:chgData name="Katie Briggs" userId="0a22018ce9731d8e" providerId="LiveId" clId="{8D689FE0-080C-4B20-8129-35204EA717CA}" dt="2021-02-08T17:24:46.470" v="1475" actId="700"/>
          <ac:spMkLst>
            <pc:docMk/>
            <pc:sldMk cId="510693808" sldId="290"/>
            <ac:spMk id="2" creationId="{E1B943C5-0CF4-498D-B0F3-ECB1BAD72FB7}"/>
          </ac:spMkLst>
        </pc:spChg>
        <pc:spChg chg="del mod ord">
          <ac:chgData name="Katie Briggs" userId="0a22018ce9731d8e" providerId="LiveId" clId="{8D689FE0-080C-4B20-8129-35204EA717CA}" dt="2021-02-08T17:24:46.470" v="1475" actId="700"/>
          <ac:spMkLst>
            <pc:docMk/>
            <pc:sldMk cId="510693808" sldId="290"/>
            <ac:spMk id="3" creationId="{6B6B6B69-F2E3-41D1-8DC2-590CB9E38179}"/>
          </ac:spMkLst>
        </pc:spChg>
        <pc:spChg chg="del mod ord">
          <ac:chgData name="Katie Briggs" userId="0a22018ce9731d8e" providerId="LiveId" clId="{8D689FE0-080C-4B20-8129-35204EA717CA}" dt="2021-02-08T17:24:46.470" v="1475" actId="700"/>
          <ac:spMkLst>
            <pc:docMk/>
            <pc:sldMk cId="510693808" sldId="290"/>
            <ac:spMk id="4" creationId="{EEABE83B-A7F2-4DFA-B507-89CEC563C7CA}"/>
          </ac:spMkLst>
        </pc:spChg>
        <pc:spChg chg="mod ord">
          <ac:chgData name="Katie Briggs" userId="0a22018ce9731d8e" providerId="LiveId" clId="{8D689FE0-080C-4B20-8129-35204EA717CA}" dt="2021-02-08T17:28:54.331" v="1501" actId="26606"/>
          <ac:spMkLst>
            <pc:docMk/>
            <pc:sldMk cId="510693808" sldId="290"/>
            <ac:spMk id="5" creationId="{0F1AE9EF-A8FD-4713-B1E8-2A00BC2F2E5D}"/>
          </ac:spMkLst>
        </pc:spChg>
        <pc:spChg chg="add del mod ord">
          <ac:chgData name="Katie Briggs" userId="0a22018ce9731d8e" providerId="LiveId" clId="{8D689FE0-080C-4B20-8129-35204EA717CA}" dt="2021-02-08T17:24:58.064" v="1476" actId="700"/>
          <ac:spMkLst>
            <pc:docMk/>
            <pc:sldMk cId="510693808" sldId="290"/>
            <ac:spMk id="6" creationId="{5C80DB37-24C7-46F5-8E2E-63D45A87B8DB}"/>
          </ac:spMkLst>
        </pc:spChg>
        <pc:spChg chg="add del mod ord">
          <ac:chgData name="Katie Briggs" userId="0a22018ce9731d8e" providerId="LiveId" clId="{8D689FE0-080C-4B20-8129-35204EA717CA}" dt="2021-02-08T17:24:58.064" v="1476" actId="700"/>
          <ac:spMkLst>
            <pc:docMk/>
            <pc:sldMk cId="510693808" sldId="290"/>
            <ac:spMk id="7" creationId="{B7048D5C-D464-4D3A-B9FA-19B46A35E112}"/>
          </ac:spMkLst>
        </pc:spChg>
        <pc:spChg chg="add del mod ord">
          <ac:chgData name="Katie Briggs" userId="0a22018ce9731d8e" providerId="LiveId" clId="{8D689FE0-080C-4B20-8129-35204EA717CA}" dt="2021-02-08T17:24:58.064" v="1476" actId="700"/>
          <ac:spMkLst>
            <pc:docMk/>
            <pc:sldMk cId="510693808" sldId="290"/>
            <ac:spMk id="8" creationId="{004A2C6E-FA6B-4156-8643-324D92C3D672}"/>
          </ac:spMkLst>
        </pc:spChg>
        <pc:spChg chg="add del mod ord">
          <ac:chgData name="Katie Briggs" userId="0a22018ce9731d8e" providerId="LiveId" clId="{8D689FE0-080C-4B20-8129-35204EA717CA}" dt="2021-02-08T17:24:58.064" v="1476" actId="700"/>
          <ac:spMkLst>
            <pc:docMk/>
            <pc:sldMk cId="510693808" sldId="290"/>
            <ac:spMk id="9" creationId="{67313021-93BA-4CC3-9A5B-9E68DB2959A4}"/>
          </ac:spMkLst>
        </pc:spChg>
        <pc:spChg chg="add mod ord">
          <ac:chgData name="Katie Briggs" userId="0a22018ce9731d8e" providerId="LiveId" clId="{8D689FE0-080C-4B20-8129-35204EA717CA}" dt="2021-02-08T17:28:54.331" v="1501" actId="26606"/>
          <ac:spMkLst>
            <pc:docMk/>
            <pc:sldMk cId="510693808" sldId="290"/>
            <ac:spMk id="10" creationId="{F2D83FD1-0C97-44F1-A429-DF7AC37F9EF6}"/>
          </ac:spMkLst>
        </pc:spChg>
        <pc:spChg chg="add del mod ord">
          <ac:chgData name="Katie Briggs" userId="0a22018ce9731d8e" providerId="LiveId" clId="{8D689FE0-080C-4B20-8129-35204EA717CA}" dt="2021-02-08T17:27:19.521" v="1486"/>
          <ac:spMkLst>
            <pc:docMk/>
            <pc:sldMk cId="510693808" sldId="290"/>
            <ac:spMk id="11" creationId="{B7B1A2D9-7469-4BAC-9CD6-DA1C498646E9}"/>
          </ac:spMkLst>
        </pc:spChg>
        <pc:spChg chg="add mod ord">
          <ac:chgData name="Katie Briggs" userId="0a22018ce9731d8e" providerId="LiveId" clId="{8D689FE0-080C-4B20-8129-35204EA717CA}" dt="2021-02-08T17:31:52.018" v="1574" actId="255"/>
          <ac:spMkLst>
            <pc:docMk/>
            <pc:sldMk cId="510693808" sldId="290"/>
            <ac:spMk id="12" creationId="{5D4E0066-D799-4F19-B5C8-733FBC46C41D}"/>
          </ac:spMkLst>
        </pc:spChg>
        <pc:spChg chg="add">
          <ac:chgData name="Katie Briggs" userId="0a22018ce9731d8e" providerId="LiveId" clId="{8D689FE0-080C-4B20-8129-35204EA717CA}" dt="2021-02-08T17:28:54.331" v="1501" actId="26606"/>
          <ac:spMkLst>
            <pc:docMk/>
            <pc:sldMk cId="510693808" sldId="290"/>
            <ac:spMk id="75" creationId="{5AAE9118-0436-4488-AC4A-C14DF6A7B6B1}"/>
          </ac:spMkLst>
        </pc:spChg>
        <pc:spChg chg="add">
          <ac:chgData name="Katie Briggs" userId="0a22018ce9731d8e" providerId="LiveId" clId="{8D689FE0-080C-4B20-8129-35204EA717CA}" dt="2021-02-08T17:28:54.331" v="1501" actId="26606"/>
          <ac:spMkLst>
            <pc:docMk/>
            <pc:sldMk cId="510693808" sldId="290"/>
            <ac:spMk id="77" creationId="{1B10F861-B8F1-49C7-BD58-EAB20CEE7F93}"/>
          </ac:spMkLst>
        </pc:spChg>
        <pc:spChg chg="add">
          <ac:chgData name="Katie Briggs" userId="0a22018ce9731d8e" providerId="LiveId" clId="{8D689FE0-080C-4B20-8129-35204EA717CA}" dt="2021-02-08T17:28:54.331" v="1501" actId="26606"/>
          <ac:spMkLst>
            <pc:docMk/>
            <pc:sldMk cId="510693808" sldId="290"/>
            <ac:spMk id="79" creationId="{61F6E425-22AB-4DA2-8FAC-58ADB58EF6C3}"/>
          </ac:spMkLst>
        </pc:spChg>
        <pc:picChg chg="add del">
          <ac:chgData name="Katie Briggs" userId="0a22018ce9731d8e" providerId="LiveId" clId="{8D689FE0-080C-4B20-8129-35204EA717CA}" dt="2021-02-08T17:28:34.803" v="1498"/>
          <ac:picMkLst>
            <pc:docMk/>
            <pc:sldMk cId="510693808" sldId="290"/>
            <ac:picMk id="13" creationId="{5EAAAF45-074F-4597-9B22-F0F4EE6ADC27}"/>
          </ac:picMkLst>
        </pc:picChg>
        <pc:picChg chg="mod">
          <ac:chgData name="Katie Briggs" userId="0a22018ce9731d8e" providerId="LiveId" clId="{8D689FE0-080C-4B20-8129-35204EA717CA}" dt="2021-02-08T19:36:28.281" v="2580" actId="1076"/>
          <ac:picMkLst>
            <pc:docMk/>
            <pc:sldMk cId="510693808" sldId="290"/>
            <ac:picMk id="14" creationId="{F7DF6D0C-B91A-4199-9DA4-F8D9230052C8}"/>
          </ac:picMkLst>
        </pc:picChg>
        <pc:picChg chg="add mod">
          <ac:chgData name="Katie Briggs" userId="0a22018ce9731d8e" providerId="LiveId" clId="{8D689FE0-080C-4B20-8129-35204EA717CA}" dt="2021-02-08T17:28:54.331" v="1501" actId="26606"/>
          <ac:picMkLst>
            <pc:docMk/>
            <pc:sldMk cId="510693808" sldId="290"/>
            <ac:picMk id="1026" creationId="{33A82044-F4AB-4566-84A7-579A02991F4D}"/>
          </ac:picMkLst>
        </pc:picChg>
        <pc:picChg chg="add del mod">
          <ac:chgData name="Katie Briggs" userId="0a22018ce9731d8e" providerId="LiveId" clId="{8D689FE0-080C-4B20-8129-35204EA717CA}" dt="2021-02-08T17:28:23.174" v="1496"/>
          <ac:picMkLst>
            <pc:docMk/>
            <pc:sldMk cId="510693808" sldId="290"/>
            <ac:picMk id="1028" creationId="{386D8737-F33E-4273-AB91-8C1C04A29858}"/>
          </ac:picMkLst>
        </pc:picChg>
        <pc:picChg chg="add mod">
          <ac:chgData name="Katie Briggs" userId="0a22018ce9731d8e" providerId="LiveId" clId="{8D689FE0-080C-4B20-8129-35204EA717CA}" dt="2021-02-08T17:28:54.331" v="1501" actId="26606"/>
          <ac:picMkLst>
            <pc:docMk/>
            <pc:sldMk cId="510693808" sldId="290"/>
            <ac:picMk id="1030" creationId="{617861D1-FC94-4B73-B3FE-48E3EB4D6D6D}"/>
          </ac:picMkLst>
        </pc:picChg>
      </pc:sldChg>
      <pc:sldChg chg="addSp delSp modSp add mod modClrScheme delDesignElem chgLayout">
        <pc:chgData name="Katie Briggs" userId="0a22018ce9731d8e" providerId="LiveId" clId="{8D689FE0-080C-4B20-8129-35204EA717CA}" dt="2021-02-08T19:37:30.785" v="2581" actId="1076"/>
        <pc:sldMkLst>
          <pc:docMk/>
          <pc:sldMk cId="953768654" sldId="291"/>
        </pc:sldMkLst>
        <pc:spChg chg="add del mod">
          <ac:chgData name="Katie Briggs" userId="0a22018ce9731d8e" providerId="LiveId" clId="{8D689FE0-080C-4B20-8129-35204EA717CA}" dt="2021-02-08T17:49:10.089" v="1610"/>
          <ac:spMkLst>
            <pc:docMk/>
            <pc:sldMk cId="953768654" sldId="291"/>
            <ac:spMk id="2" creationId="{7CA6D15D-A8A5-4FD5-BB2E-56A6A8725DD7}"/>
          </ac:spMkLst>
        </pc:spChg>
        <pc:spChg chg="add mod">
          <ac:chgData name="Katie Briggs" userId="0a22018ce9731d8e" providerId="LiveId" clId="{8D689FE0-080C-4B20-8129-35204EA717CA}" dt="2021-02-08T17:51:58.642" v="1797" actId="1076"/>
          <ac:spMkLst>
            <pc:docMk/>
            <pc:sldMk cId="953768654" sldId="291"/>
            <ac:spMk id="3" creationId="{078DA98A-4BE2-4364-A16B-6BD1948ADFB8}"/>
          </ac:spMkLst>
        </pc:spChg>
        <pc:spChg chg="del mod ord">
          <ac:chgData name="Katie Briggs" userId="0a22018ce9731d8e" providerId="LiveId" clId="{8D689FE0-080C-4B20-8129-35204EA717CA}" dt="2021-02-08T17:52:05.784" v="1798" actId="478"/>
          <ac:spMkLst>
            <pc:docMk/>
            <pc:sldMk cId="953768654" sldId="291"/>
            <ac:spMk id="5" creationId="{0F1AE9EF-A8FD-4713-B1E8-2A00BC2F2E5D}"/>
          </ac:spMkLst>
        </pc:spChg>
        <pc:spChg chg="mod ord">
          <ac:chgData name="Katie Briggs" userId="0a22018ce9731d8e" providerId="LiveId" clId="{8D689FE0-080C-4B20-8129-35204EA717CA}" dt="2021-02-08T17:48:05.044" v="1588" actId="255"/>
          <ac:spMkLst>
            <pc:docMk/>
            <pc:sldMk cId="953768654" sldId="291"/>
            <ac:spMk id="10" creationId="{F2D83FD1-0C97-44F1-A429-DF7AC37F9EF6}"/>
          </ac:spMkLst>
        </pc:spChg>
        <pc:spChg chg="mod ord">
          <ac:chgData name="Katie Briggs" userId="0a22018ce9731d8e" providerId="LiveId" clId="{8D689FE0-080C-4B20-8129-35204EA717CA}" dt="2021-02-08T17:50:31.087" v="1757" actId="1076"/>
          <ac:spMkLst>
            <pc:docMk/>
            <pc:sldMk cId="953768654" sldId="291"/>
            <ac:spMk id="12" creationId="{5D4E0066-D799-4F19-B5C8-733FBC46C41D}"/>
          </ac:spMkLst>
        </pc:spChg>
        <pc:spChg chg="del">
          <ac:chgData name="Katie Briggs" userId="0a22018ce9731d8e" providerId="LiveId" clId="{8D689FE0-080C-4B20-8129-35204EA717CA}" dt="2021-02-08T17:47:48.251" v="1576" actId="700"/>
          <ac:spMkLst>
            <pc:docMk/>
            <pc:sldMk cId="953768654" sldId="291"/>
            <ac:spMk id="75" creationId="{5AAE9118-0436-4488-AC4A-C14DF6A7B6B1}"/>
          </ac:spMkLst>
        </pc:spChg>
        <pc:spChg chg="del">
          <ac:chgData name="Katie Briggs" userId="0a22018ce9731d8e" providerId="LiveId" clId="{8D689FE0-080C-4B20-8129-35204EA717CA}" dt="2021-02-08T17:47:48.251" v="1576" actId="700"/>
          <ac:spMkLst>
            <pc:docMk/>
            <pc:sldMk cId="953768654" sldId="291"/>
            <ac:spMk id="77" creationId="{1B10F861-B8F1-49C7-BD58-EAB20CEE7F93}"/>
          </ac:spMkLst>
        </pc:spChg>
        <pc:spChg chg="del">
          <ac:chgData name="Katie Briggs" userId="0a22018ce9731d8e" providerId="LiveId" clId="{8D689FE0-080C-4B20-8129-35204EA717CA}" dt="2021-02-08T17:47:48.251" v="1576" actId="700"/>
          <ac:spMkLst>
            <pc:docMk/>
            <pc:sldMk cId="953768654" sldId="291"/>
            <ac:spMk id="79" creationId="{61F6E425-22AB-4DA2-8FAC-58ADB58EF6C3}"/>
          </ac:spMkLst>
        </pc:spChg>
        <pc:picChg chg="mod">
          <ac:chgData name="Katie Briggs" userId="0a22018ce9731d8e" providerId="LiveId" clId="{8D689FE0-080C-4B20-8129-35204EA717CA}" dt="2021-02-08T19:37:30.785" v="2581" actId="1076"/>
          <ac:picMkLst>
            <pc:docMk/>
            <pc:sldMk cId="953768654" sldId="291"/>
            <ac:picMk id="4" creationId="{49122E2E-6310-4D76-ACEC-BAEF8694F27C}"/>
          </ac:picMkLst>
        </pc:picChg>
        <pc:picChg chg="del mod ord">
          <ac:chgData name="Katie Briggs" userId="0a22018ce9731d8e" providerId="LiveId" clId="{8D689FE0-080C-4B20-8129-35204EA717CA}" dt="2021-02-08T17:48:10.699" v="1590" actId="478"/>
          <ac:picMkLst>
            <pc:docMk/>
            <pc:sldMk cId="953768654" sldId="291"/>
            <ac:picMk id="1026" creationId="{33A82044-F4AB-4566-84A7-579A02991F4D}"/>
          </ac:picMkLst>
        </pc:picChg>
        <pc:picChg chg="del">
          <ac:chgData name="Katie Briggs" userId="0a22018ce9731d8e" providerId="LiveId" clId="{8D689FE0-080C-4B20-8129-35204EA717CA}" dt="2021-02-08T17:48:08.910" v="1589" actId="478"/>
          <ac:picMkLst>
            <pc:docMk/>
            <pc:sldMk cId="953768654" sldId="291"/>
            <ac:picMk id="1030" creationId="{617861D1-FC94-4B73-B3FE-48E3EB4D6D6D}"/>
          </ac:picMkLst>
        </pc:picChg>
        <pc:picChg chg="add mod">
          <ac:chgData name="Katie Briggs" userId="0a22018ce9731d8e" providerId="LiveId" clId="{8D689FE0-080C-4B20-8129-35204EA717CA}" dt="2021-02-08T17:49:12.958" v="1611" actId="14100"/>
          <ac:picMkLst>
            <pc:docMk/>
            <pc:sldMk cId="953768654" sldId="291"/>
            <ac:picMk id="2050" creationId="{7FE5693C-D454-4649-BB53-0873EC444913}"/>
          </ac:picMkLst>
        </pc:picChg>
      </pc:sldChg>
      <pc:sldChg chg="new del">
        <pc:chgData name="Katie Briggs" userId="0a22018ce9731d8e" providerId="LiveId" clId="{8D689FE0-080C-4B20-8129-35204EA717CA}" dt="2021-02-08T18:08:43.989" v="2362" actId="2696"/>
        <pc:sldMkLst>
          <pc:docMk/>
          <pc:sldMk cId="2636815678" sldId="292"/>
        </pc:sldMkLst>
      </pc:sldChg>
      <pc:sldChg chg="delSp modSp add mod ord">
        <pc:chgData name="Katie Briggs" userId="0a22018ce9731d8e" providerId="LiveId" clId="{8D689FE0-080C-4B20-8129-35204EA717CA}" dt="2021-02-08T19:39:51.069" v="2586" actId="1076"/>
        <pc:sldMkLst>
          <pc:docMk/>
          <pc:sldMk cId="388372243" sldId="293"/>
        </pc:sldMkLst>
        <pc:spChg chg="mod">
          <ac:chgData name="Katie Briggs" userId="0a22018ce9731d8e" providerId="LiveId" clId="{8D689FE0-080C-4B20-8129-35204EA717CA}" dt="2021-02-08T18:09:08.988" v="2374" actId="1076"/>
          <ac:spMkLst>
            <pc:docMk/>
            <pc:sldMk cId="388372243" sldId="293"/>
            <ac:spMk id="2" creationId="{4F50E8F8-CBC6-4A56-A60B-FDBF1E1F1214}"/>
          </ac:spMkLst>
        </pc:spChg>
        <pc:spChg chg="del mod">
          <ac:chgData name="Katie Briggs" userId="0a22018ce9731d8e" providerId="LiveId" clId="{8D689FE0-080C-4B20-8129-35204EA717CA}" dt="2021-02-08T18:09:30.324" v="2375" actId="21"/>
          <ac:spMkLst>
            <pc:docMk/>
            <pc:sldMk cId="388372243" sldId="293"/>
            <ac:spMk id="3" creationId="{72258620-D380-473B-A288-E14928A16BDB}"/>
          </ac:spMkLst>
        </pc:spChg>
        <pc:picChg chg="mod">
          <ac:chgData name="Katie Briggs" userId="0a22018ce9731d8e" providerId="LiveId" clId="{8D689FE0-080C-4B20-8129-35204EA717CA}" dt="2021-02-08T19:39:51.069" v="2586" actId="1076"/>
          <ac:picMkLst>
            <pc:docMk/>
            <pc:sldMk cId="388372243" sldId="293"/>
            <ac:picMk id="4" creationId="{D43D34C6-ED9E-4C03-9D1D-5BC53DC9408E}"/>
          </ac:picMkLst>
        </pc:picChg>
      </pc:sldChg>
      <pc:sldMasterChg chg="delSldLayout">
        <pc:chgData name="Katie Briggs" userId="0a22018ce9731d8e" providerId="LiveId" clId="{8D689FE0-080C-4B20-8129-35204EA717CA}" dt="2021-02-08T16:13:45.299" v="61" actId="2696"/>
        <pc:sldMasterMkLst>
          <pc:docMk/>
          <pc:sldMasterMk cId="3353661014" sldId="2147483712"/>
        </pc:sldMasterMkLst>
        <pc:sldLayoutChg chg="del">
          <pc:chgData name="Katie Briggs" userId="0a22018ce9731d8e" providerId="LiveId" clId="{8D689FE0-080C-4B20-8129-35204EA717CA}" dt="2021-02-08T16:12:49.319" v="47" actId="2696"/>
          <pc:sldLayoutMkLst>
            <pc:docMk/>
            <pc:sldMasterMk cId="3353661014" sldId="2147483712"/>
            <pc:sldLayoutMk cId="1525451734" sldId="2147483727"/>
          </pc:sldLayoutMkLst>
        </pc:sldLayoutChg>
        <pc:sldLayoutChg chg="del">
          <pc:chgData name="Katie Briggs" userId="0a22018ce9731d8e" providerId="LiveId" clId="{8D689FE0-080C-4B20-8129-35204EA717CA}" dt="2021-02-08T16:12:52.166" v="48" actId="2696"/>
          <pc:sldLayoutMkLst>
            <pc:docMk/>
            <pc:sldMasterMk cId="3353661014" sldId="2147483712"/>
            <pc:sldLayoutMk cId="9816977" sldId="2147483728"/>
          </pc:sldLayoutMkLst>
        </pc:sldLayoutChg>
        <pc:sldLayoutChg chg="del">
          <pc:chgData name="Katie Briggs" userId="0a22018ce9731d8e" providerId="LiveId" clId="{8D689FE0-080C-4B20-8129-35204EA717CA}" dt="2021-02-08T16:13:01.019" v="49" actId="2696"/>
          <pc:sldLayoutMkLst>
            <pc:docMk/>
            <pc:sldMasterMk cId="3353661014" sldId="2147483712"/>
            <pc:sldLayoutMk cId="555413726" sldId="2147483729"/>
          </pc:sldLayoutMkLst>
        </pc:sldLayoutChg>
        <pc:sldLayoutChg chg="del">
          <pc:chgData name="Katie Briggs" userId="0a22018ce9731d8e" providerId="LiveId" clId="{8D689FE0-080C-4B20-8129-35204EA717CA}" dt="2021-02-08T16:13:05.353" v="50" actId="2696"/>
          <pc:sldLayoutMkLst>
            <pc:docMk/>
            <pc:sldMasterMk cId="3353661014" sldId="2147483712"/>
            <pc:sldLayoutMk cId="1019129314" sldId="2147483730"/>
          </pc:sldLayoutMkLst>
        </pc:sldLayoutChg>
        <pc:sldLayoutChg chg="del">
          <pc:chgData name="Katie Briggs" userId="0a22018ce9731d8e" providerId="LiveId" clId="{8D689FE0-080C-4B20-8129-35204EA717CA}" dt="2021-02-08T16:13:13.331" v="52" actId="2696"/>
          <pc:sldLayoutMkLst>
            <pc:docMk/>
            <pc:sldMasterMk cId="3353661014" sldId="2147483712"/>
            <pc:sldLayoutMk cId="2505960996" sldId="2147483732"/>
          </pc:sldLayoutMkLst>
        </pc:sldLayoutChg>
        <pc:sldLayoutChg chg="del">
          <pc:chgData name="Katie Briggs" userId="0a22018ce9731d8e" providerId="LiveId" clId="{8D689FE0-080C-4B20-8129-35204EA717CA}" dt="2021-02-08T16:13:16.972" v="53" actId="2696"/>
          <pc:sldLayoutMkLst>
            <pc:docMk/>
            <pc:sldMasterMk cId="3353661014" sldId="2147483712"/>
            <pc:sldLayoutMk cId="2385357607" sldId="2147483733"/>
          </pc:sldLayoutMkLst>
        </pc:sldLayoutChg>
        <pc:sldLayoutChg chg="del">
          <pc:chgData name="Katie Briggs" userId="0a22018ce9731d8e" providerId="LiveId" clId="{8D689FE0-080C-4B20-8129-35204EA717CA}" dt="2021-02-08T16:13:20.017" v="54" actId="2696"/>
          <pc:sldLayoutMkLst>
            <pc:docMk/>
            <pc:sldMasterMk cId="3353661014" sldId="2147483712"/>
            <pc:sldLayoutMk cId="3011945569" sldId="2147483734"/>
          </pc:sldLayoutMkLst>
        </pc:sldLayoutChg>
        <pc:sldLayoutChg chg="del">
          <pc:chgData name="Katie Briggs" userId="0a22018ce9731d8e" providerId="LiveId" clId="{8D689FE0-080C-4B20-8129-35204EA717CA}" dt="2021-02-08T16:13:25.025" v="55" actId="2696"/>
          <pc:sldLayoutMkLst>
            <pc:docMk/>
            <pc:sldMasterMk cId="3353661014" sldId="2147483712"/>
            <pc:sldLayoutMk cId="1954502353" sldId="2147483736"/>
          </pc:sldLayoutMkLst>
        </pc:sldLayoutChg>
        <pc:sldLayoutChg chg="del">
          <pc:chgData name="Katie Briggs" userId="0a22018ce9731d8e" providerId="LiveId" clId="{8D689FE0-080C-4B20-8129-35204EA717CA}" dt="2021-02-08T16:13:28.955" v="56" actId="2696"/>
          <pc:sldLayoutMkLst>
            <pc:docMk/>
            <pc:sldMasterMk cId="3353661014" sldId="2147483712"/>
            <pc:sldLayoutMk cId="2766156798" sldId="2147483737"/>
          </pc:sldLayoutMkLst>
        </pc:sldLayoutChg>
        <pc:sldLayoutChg chg="del">
          <pc:chgData name="Katie Briggs" userId="0a22018ce9731d8e" providerId="LiveId" clId="{8D689FE0-080C-4B20-8129-35204EA717CA}" dt="2021-02-08T16:13:34.985" v="58" actId="2696"/>
          <pc:sldLayoutMkLst>
            <pc:docMk/>
            <pc:sldMasterMk cId="3353661014" sldId="2147483712"/>
            <pc:sldLayoutMk cId="784990007" sldId="2147483738"/>
          </pc:sldLayoutMkLst>
        </pc:sldLayoutChg>
        <pc:sldLayoutChg chg="del">
          <pc:chgData name="Katie Briggs" userId="0a22018ce9731d8e" providerId="LiveId" clId="{8D689FE0-080C-4B20-8129-35204EA717CA}" dt="2021-02-08T16:13:40.865" v="60" actId="2696"/>
          <pc:sldLayoutMkLst>
            <pc:docMk/>
            <pc:sldMasterMk cId="3353661014" sldId="2147483712"/>
            <pc:sldLayoutMk cId="2880176115" sldId="2147483739"/>
          </pc:sldLayoutMkLst>
        </pc:sldLayoutChg>
        <pc:sldLayoutChg chg="del">
          <pc:chgData name="Katie Briggs" userId="0a22018ce9731d8e" providerId="LiveId" clId="{8D689FE0-080C-4B20-8129-35204EA717CA}" dt="2021-02-08T16:13:45.299" v="61" actId="2696"/>
          <pc:sldLayoutMkLst>
            <pc:docMk/>
            <pc:sldMasterMk cId="3353661014" sldId="2147483712"/>
            <pc:sldLayoutMk cId="1859810566" sldId="214748374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2/8/2021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786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1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425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499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700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57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91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3D151-6CD7-4912-BD3B-906239A9CF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6F21CC5-0A6B-47F1-8873-F7D1ABC0D58B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168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69563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081036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08408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51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818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7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7376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13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0983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4827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392632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52724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233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32636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18AB96-3D15-4FBE-BDAC-7295AD0EA9E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587EFEB-04AC-4FFF-9B3A-ABF072C09DF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5897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45548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8FC66-4355-435B-9E22-F4EB7568EE8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7D0E3-2F07-46FB-8C7D-4F10AE09C424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6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31" r:id="rId15"/>
    <p:sldLayoutId id="2147483735" r:id="rId16"/>
    <p:sldLayoutId id="2147483741" r:id="rId17"/>
    <p:sldLayoutId id="2147483675" r:id="rId18"/>
    <p:sldLayoutId id="2147483650" r:id="rId19"/>
    <p:sldLayoutId id="2147483652" r:id="rId20"/>
    <p:sldLayoutId id="2147483654" r:id="rId21"/>
    <p:sldLayoutId id="2147483655" r:id="rId22"/>
    <p:sldLayoutId id="2147483677" r:id="rId23"/>
    <p:sldLayoutId id="2147483678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tdallas.edu/~nrr150130/cs6375/2015fa/lects/Lecture_6_Decision.pdf" TargetMode="Externa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i.org/10.1177/1756287211398255" TargetMode="External"/><Relationship Id="rId12" Type="http://schemas.openxmlformats.org/officeDocument/2006/relationships/hyperlink" Target="https://doi.org/10.1371/journal.pone.0194085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www.medicalnewstoday.com/articles/312579" TargetMode="External"/><Relationship Id="rId11" Type="http://schemas.openxmlformats.org/officeDocument/2006/relationships/hyperlink" Target="https://www.neuraldesigner.com/learning/examples/urinary-inflammation-diagnosis" TargetMode="External"/><Relationship Id="rId5" Type="http://schemas.openxmlformats.org/officeDocument/2006/relationships/hyperlink" Target="https://archive.ics.uci.edu/ml/datasets/Acute+Inflammations" TargetMode="External"/><Relationship Id="rId10" Type="http://schemas.openxmlformats.org/officeDocument/2006/relationships/hyperlink" Target="https://machinelearningmastery.com/gentle-%20%20%20introduction-gradient-boosting-algorithm-machinelearning/" TargetMode="External"/><Relationship Id="rId4" Type="http://schemas.openxmlformats.org/officeDocument/2006/relationships/notesSlide" Target="../notesSlides/notesSlide7.xml"/><Relationship Id="rId9" Type="http://schemas.openxmlformats.org/officeDocument/2006/relationships/hyperlink" Target="https://medium.com/swlh/decision-tree-classification-de64fc4d5aa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iem.com/2011/08/trick-of-trade-crossed-straight-leg/" TargetMode="Externa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png"/><Relationship Id="rId12" Type="http://schemas.openxmlformats.org/officeDocument/2006/relationships/hyperlink" Target="https://en.wikipedia.org/wiki/Pain_management_in_children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cryofall.gamepedia.com/Nausea" TargetMode="External"/><Relationship Id="rId11" Type="http://schemas.openxmlformats.org/officeDocument/2006/relationships/image" Target="../media/image9.JPG"/><Relationship Id="rId5" Type="http://schemas.openxmlformats.org/officeDocument/2006/relationships/image" Target="../media/image6.png"/><Relationship Id="rId15" Type="http://schemas.openxmlformats.org/officeDocument/2006/relationships/image" Target="../media/image3.png"/><Relationship Id="rId10" Type="http://schemas.openxmlformats.org/officeDocument/2006/relationships/hyperlink" Target="http://buckmire.blogspot.com/2015/04/haters-propose-initiative-to-regulate.html" TargetMode="Externa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Relationship Id="rId14" Type="http://schemas.openxmlformats.org/officeDocument/2006/relationships/hyperlink" Target="https://commons.wikimedia.org/wiki/File:Fever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399" y="868377"/>
            <a:ext cx="5956353" cy="34044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Diagnosis of Inflammation in Urinary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6768" y="4742349"/>
            <a:ext cx="5956353" cy="124727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Analysis </a:t>
            </a:r>
            <a:r>
              <a:rPr lang="en-US" sz="2400" cap="none" dirty="0">
                <a:solidFill>
                  <a:schemeClr val="bg2">
                    <a:lumMod val="50000"/>
                  </a:schemeClr>
                </a:solidFill>
              </a:rPr>
              <a:t>by</a:t>
            </a:r>
          </a:p>
          <a:p>
            <a:pPr algn="l"/>
            <a:r>
              <a:rPr lang="en-US" sz="2400" noProof="1">
                <a:solidFill>
                  <a:schemeClr val="bg2">
                    <a:lumMod val="50000"/>
                  </a:schemeClr>
                </a:solidFill>
              </a:rPr>
              <a:t>Katie Briggs</a:t>
            </a:r>
          </a:p>
          <a:p>
            <a:pPr algn="l"/>
            <a:r>
              <a:rPr lang="en-US" sz="2400" noProof="1">
                <a:solidFill>
                  <a:schemeClr val="bg2">
                    <a:lumMod val="50000"/>
                  </a:schemeClr>
                </a:solidFill>
              </a:rPr>
              <a:t>DSC 680 </a:t>
            </a:r>
            <a:r>
              <a:rPr lang="en-US" sz="2400" cap="none" noProof="1">
                <a:solidFill>
                  <a:schemeClr val="bg2">
                    <a:lumMod val="50000"/>
                  </a:schemeClr>
                </a:solidFill>
              </a:rPr>
              <a:t>Applied Data Science</a:t>
            </a:r>
          </a:p>
          <a:p>
            <a:pPr algn="l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A134E3-333B-4529-B918-7C0FE2A57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54344" y="58211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4E0066-D799-4F19-B5C8-733FBC46C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2677757"/>
            <a:ext cx="4186800" cy="2164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Higher body temperature is present in patients with Nephritis.</a:t>
            </a:r>
          </a:p>
          <a:p>
            <a:r>
              <a:rPr lang="en-US" sz="2000" dirty="0"/>
              <a:t>It is even higher with the patient has both Nephritis and Inflammation.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2D83FD1-0C97-44F1-A429-DF7AC37F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Results </a:t>
            </a:r>
            <a:br>
              <a:rPr lang="en-US" sz="3600" dirty="0"/>
            </a:br>
            <a:r>
              <a:rPr lang="en-US" sz="2800" dirty="0"/>
              <a:t>continued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E5693C-D454-4649-BB53-0873EC4449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55" y="1578390"/>
            <a:ext cx="4725477" cy="402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DA98A-4BE2-4364-A16B-6BD1948ADFB8}"/>
              </a:ext>
            </a:extLst>
          </p:cNvPr>
          <p:cNvSpPr txBox="1"/>
          <p:nvPr/>
        </p:nvSpPr>
        <p:spPr>
          <a:xfrm>
            <a:off x="6976416" y="1252899"/>
            <a:ext cx="385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Temperature in Nephritis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122E2E-6310-4D76-ACEC-BAEF8694F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67082" y="598986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6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001" y="495301"/>
            <a:ext cx="4254299" cy="6038849"/>
          </a:xfrm>
        </p:spPr>
        <p:txBody>
          <a:bodyPr>
            <a:normAutofit fontScale="47500" lnSpcReduction="20000"/>
          </a:bodyPr>
          <a:lstStyle/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Lumbar pain symptoms are in more than half of the reported cases with a diagnosis of Nephritis.</a:t>
            </a: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Urination symptoms such as, blood in urine and frequent voiding are also high in patients with diagnosed Nephritis.  </a:t>
            </a: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Nausea and </a:t>
            </a:r>
            <a:r>
              <a:rPr lang="en-US" sz="3800" noProof="1"/>
              <a:t>Micturition</a:t>
            </a:r>
            <a:r>
              <a:rPr lang="en-US" sz="3800" dirty="0"/>
              <a:t> Pain</a:t>
            </a:r>
            <a:r>
              <a:rPr lang="en-US" sz="3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n-US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found more in patients with Inflammation of Bladder. </a:t>
            </a:r>
          </a:p>
          <a:p>
            <a:endParaRPr lang="en-US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Placeholder 10" descr="Stethoscope ">
            <a:extLst>
              <a:ext uri="{FF2B5EF4-FFF2-40B4-BE49-F238E27FC236}">
                <a16:creationId xmlns:a16="http://schemas.microsoft.com/office/drawing/2014/main" id="{70AAE794-2F38-416E-B928-BB5474A81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r="2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778240" y="3708115"/>
            <a:ext cx="2944450" cy="1415429"/>
          </a:xfrm>
        </p:spPr>
        <p:txBody>
          <a:bodyPr/>
          <a:lstStyle/>
          <a:p>
            <a:r>
              <a:rPr lang="en-US" dirty="0"/>
              <a:t>A Decision Tree Model can aid in the diagnosis of urinary diseases.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36DA28-5239-41F5-976A-1598FDE85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6104" y="54039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2438400" y="885825"/>
            <a:ext cx="7035849" cy="108133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7548" y="6338595"/>
            <a:ext cx="2743200" cy="365125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42709" y="2495550"/>
            <a:ext cx="4303959" cy="2470595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UCI Machine Learning Repository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Data Set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Bellevue University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noProof="1"/>
              <a:t>Professor Williams</a:t>
            </a:r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23BC61-BAE7-488A-984F-F7C6B9FC9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12521" y="55137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5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0"/>
              </a:schemeClr>
            </a:gs>
            <a:gs pos="90000">
              <a:schemeClr val="accent3">
                <a:lumMod val="60000"/>
                <a:lumOff val="40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37F469-A42C-4431-9781-B8BA3A63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009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04CD2-2EE7-4733-A23D-B3000350C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134"/>
            <a:ext cx="10515600" cy="5149829"/>
          </a:xfrm>
        </p:spPr>
        <p:txBody>
          <a:bodyPr>
            <a:noAutofit/>
          </a:bodyPr>
          <a:lstStyle/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  UCI Machine Learning Repository, Acute Inflammation data set, Classification, with multivariate data characteristics, Attributes are categorical and integer. </a:t>
            </a:r>
            <a:r>
              <a:rPr lang="en-US" sz="1200" u="sng" dirty="0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https://archive.ics.uci.edu/ml/datasets/Acute+Inflammations</a:t>
            </a: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[2] Medial News Today, lists symptoms of acute nephritis, the different types of nephritis and causes.  Symptoms will be used as a guide to diagnose in model. Murrell, D., (2018), What to know about nephritis, Retrieved from:  </a:t>
            </a:r>
            <a:r>
              <a:rPr lang="en-US" sz="1200" u="sng" dirty="0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https://www.medicalnewstoday.com/articles/312579</a:t>
            </a: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[3] Grover, S., Srivastava, A., Lee, R., Tewari, A. K., &amp; </a:t>
            </a:r>
            <a:r>
              <a:rPr lang="en-US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A. E. (2011). Role of inflammation in bladder function and interstitial cystitis. Therapeutic advances in urology, 3(1), 19–33.  Symptoms of acute inflammation in the bladder to use for diagnosis model. Retrieved from: </a:t>
            </a:r>
            <a:r>
              <a:rPr lang="en-US" sz="1200" u="sng" dirty="0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https://doi.org/10.1177/1756287211398255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n-US" sz="1200" dirty="0" err="1">
                <a:solidFill>
                  <a:srgbClr val="12365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J.Czerniak</a:t>
            </a:r>
            <a:r>
              <a:rPr lang="en-US" sz="1200" dirty="0">
                <a:solidFill>
                  <a:srgbClr val="12365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12365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H.Zarzycki</a:t>
            </a:r>
            <a:r>
              <a:rPr lang="en-US" sz="1200" dirty="0">
                <a:solidFill>
                  <a:srgbClr val="12365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Application of rough sets in the presumptive diagnosis of urinary system diseases, </a:t>
            </a:r>
            <a:r>
              <a:rPr lang="en-US" sz="1200" dirty="0" err="1">
                <a:solidFill>
                  <a:srgbClr val="12365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Artifical</a:t>
            </a:r>
            <a:r>
              <a:rPr lang="en-US" sz="1200" dirty="0">
                <a:solidFill>
                  <a:srgbClr val="12365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12365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Inteligence</a:t>
            </a:r>
            <a:r>
              <a:rPr lang="en-US" sz="1200" dirty="0">
                <a:solidFill>
                  <a:srgbClr val="12365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Security in Computing Systems, ACS'2002 9th International Conference Proceedings, Kluwer Academic Publishers, 2003, pp. 41-51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[5]   Kaggle, data sets of attributes with symptom information. https://www.kaggle.com/subh86/acute-nephritis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[6]       </a:t>
            </a:r>
            <a:r>
              <a:rPr lang="en-US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UTDallas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Medical Diagnosis with using decision trees, Understanding how doctor’s diagnose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medical conditions based on symptoms.  Retrieved from: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u="sng" dirty="0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https://www.utdallas.edu/~nrr150130/cs6375/2015fa/lects/Lecture_6_Decision.pdf</a:t>
            </a: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[7]      Decision Tree Classification, An overview of using decision tree classifiers.  </a:t>
            </a:r>
            <a:r>
              <a:rPr lang="en-US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Chakure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A. (2019), 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  Retrieved from: </a:t>
            </a:r>
            <a:r>
              <a:rPr lang="en-US" sz="1200" u="sng" dirty="0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https://medium.com/swlh/decision-tree-classification-de64fc4d5aac</a:t>
            </a: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[8]   Gradient Boosting for trees.  Brownlee, J.,(2020), A Gentle Introduction to the </a:t>
            </a:r>
            <a:r>
              <a:rPr lang="en-US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Gradinet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Boosting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Algorithm for Machine Learning, Retrieved from: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u="sng" dirty="0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https://machinelearningmastery.com/gentle-   introduction-gradient-boosting-algorithm-</a:t>
            </a:r>
            <a:r>
              <a:rPr lang="en-US" sz="1200" u="sng" dirty="0" err="1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machinelearning</a:t>
            </a:r>
            <a:r>
              <a:rPr lang="en-US" sz="1200" u="sng" dirty="0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/</a:t>
            </a: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[9]  Diagnose urinary inflammations using Neural Designer,  an example of machine learning diagnosis.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200" u="sng" dirty="0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https://www.neuraldesigner.com/learning/examples/urinary-inflammation-diagnosis</a:t>
            </a: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[10]  Predicting urinary tract infections in the emergency department with machine learning, Taylor,  Moore, C., Brandt, C., (2018), </a:t>
            </a:r>
            <a:r>
              <a:rPr lang="en-US" sz="1200" u="sng" dirty="0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https://doi.org/10.1371/journal.pone.0194085</a:t>
            </a: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3A40BE-95FF-44A9-8654-BBC58AAD0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654344" y="56896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1199" y="2930867"/>
            <a:ext cx="5956353" cy="9962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3D34C6-ED9E-4C03-9D1D-5BC53DC94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5510" y="44096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5FA0AD-B874-4FE2-8F92-E0715F39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The Urinary System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8A6367-8EA0-4DB2-97B4-8201EEB40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Consists of 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Kidneys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Renal Pelvis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Ureters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Bladder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Urethra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Works to filter blood and create urine as a waste by Product. </a:t>
            </a:r>
          </a:p>
        </p:txBody>
      </p:sp>
      <p:pic>
        <p:nvPicPr>
          <p:cNvPr id="16" name="Content Placeholder 15" descr="Diagram&#10;&#10;Description automatically generated">
            <a:extLst>
              <a:ext uri="{FF2B5EF4-FFF2-40B4-BE49-F238E27FC236}">
                <a16:creationId xmlns:a16="http://schemas.microsoft.com/office/drawing/2014/main" id="{86EB544B-17E6-4DAE-9480-24C4A9CFF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439" b="-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EC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F63022-B6DB-4C1D-BDC0-D5C485A722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24535" y="57364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7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1424" y="1310311"/>
            <a:ext cx="4444800" cy="3850411"/>
          </a:xfrm>
        </p:spPr>
        <p:txBody>
          <a:bodyPr>
            <a:normAutofit/>
          </a:bodyPr>
          <a:lstStyle/>
          <a:p>
            <a:r>
              <a:rPr lang="en-US" dirty="0"/>
              <a:t>Most Frequent Symptoms of Urinary Discomfort:</a:t>
            </a:r>
          </a:p>
          <a:p>
            <a:pPr marL="0" indent="0">
              <a:buNone/>
            </a:pPr>
            <a:endParaRPr lang="en-US" noProof="1"/>
          </a:p>
          <a:p>
            <a:pPr lvl="1"/>
            <a:r>
              <a:rPr lang="en-US" noProof="1"/>
              <a:t>Occurrence of Nausea</a:t>
            </a:r>
          </a:p>
          <a:p>
            <a:pPr lvl="1"/>
            <a:r>
              <a:rPr lang="en-US" dirty="0">
                <a:effectLst/>
                <a:ea typeface="Calibri" panose="020F0502020204030204" pitchFamily="34" charset="0"/>
              </a:rPr>
              <a:t>Lumbar</a:t>
            </a:r>
            <a:r>
              <a:rPr lang="en-US" sz="1800" dirty="0">
                <a:effectLst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ea typeface="Calibri" panose="020F0502020204030204" pitchFamily="34" charset="0"/>
              </a:rPr>
              <a:t>pain</a:t>
            </a:r>
            <a:r>
              <a:rPr lang="en-US" sz="1800" dirty="0">
                <a:effectLst/>
                <a:ea typeface="Calibri" panose="020F0502020204030204" pitchFamily="34" charset="0"/>
              </a:rPr>
              <a:t> </a:t>
            </a:r>
            <a:endParaRPr lang="en-US" noProof="1"/>
          </a:p>
          <a:p>
            <a:pPr lvl="1"/>
            <a:r>
              <a:rPr lang="en-US" noProof="1"/>
              <a:t>Frequent Urination</a:t>
            </a:r>
          </a:p>
          <a:p>
            <a:pPr lvl="1"/>
            <a:r>
              <a:rPr lang="en-US" noProof="1"/>
              <a:t>Micturition Pain (pain while urinating) </a:t>
            </a:r>
          </a:p>
          <a:p>
            <a:pPr lvl="1"/>
            <a:r>
              <a:rPr lang="en-US" noProof="1"/>
              <a:t>Urethra Symptoms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20200" y="6307966"/>
            <a:ext cx="2743200" cy="397634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747355" y="1450512"/>
            <a:ext cx="3863221" cy="720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747355" y="2527015"/>
            <a:ext cx="4087450" cy="1415429"/>
          </a:xfrm>
        </p:spPr>
        <p:txBody>
          <a:bodyPr>
            <a:normAutofit/>
          </a:bodyPr>
          <a:lstStyle/>
          <a:p>
            <a:r>
              <a:rPr lang="en-US" dirty="0"/>
              <a:t>Nephritis and Inflammation of the Bladder have similar symptoms and diagnosis can be difficult. </a:t>
            </a:r>
            <a:endParaRPr lang="en-US" noProof="1"/>
          </a:p>
        </p:txBody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626A96-CE49-46F7-B09D-767E197CB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35283" y="55992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5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D2D178-913B-46EC-85C2-BD441716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Reason for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681814-8249-45C9-9614-AFC1316A2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To perform a presumptive diagnosis of two urinary diseases:  Nephritis or Inflammation of the Bladder based on the symptoms gathered from patients using a Decision Tree Model. </a:t>
            </a:r>
          </a:p>
        </p:txBody>
      </p:sp>
      <p:pic>
        <p:nvPicPr>
          <p:cNvPr id="10" name="Picture 9" descr="Scan of a human brain in a neurology clinic">
            <a:extLst>
              <a:ext uri="{FF2B5EF4-FFF2-40B4-BE49-F238E27FC236}">
                <a16:creationId xmlns:a16="http://schemas.microsoft.com/office/drawing/2014/main" id="{C3F5182B-9E67-4786-BF51-F3AE7E89D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0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D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3CFE7-25BB-4CFE-A863-E0D3A68F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739022-2FF0-48D9-A0D3-3E04F9B05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79679" y="54216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7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3">
                <a:lumMod val="60000"/>
                <a:lumOff val="4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873E-2812-47B2-9722-A45226C4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F0EA-1C90-4532-90E2-D17295090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58" y="1880351"/>
            <a:ext cx="10515600" cy="2089150"/>
          </a:xfrm>
        </p:spPr>
        <p:txBody>
          <a:bodyPr>
            <a:normAutofit/>
          </a:bodyPr>
          <a:lstStyle/>
          <a:p>
            <a:r>
              <a:rPr lang="en-US" dirty="0"/>
              <a:t>Merge Datasets, remove null values, and categoric to Boolean.</a:t>
            </a:r>
          </a:p>
          <a:p>
            <a:pPr lvl="1"/>
            <a:r>
              <a:rPr lang="en-US" dirty="0"/>
              <a:t>While merged the dataset yielded 120 rows and 8 columns. </a:t>
            </a:r>
          </a:p>
          <a:p>
            <a:pPr lvl="1"/>
            <a:r>
              <a:rPr lang="en-US" dirty="0"/>
              <a:t>Yes/No answer were changed to “1” and “0”.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836A1-BFD0-4FFF-83D0-F6AD370C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</a:t>
            </a:fld>
            <a:endParaRPr lang="en-US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14AD8F-5CC1-4F3A-985E-5F44D9E8D6C8}"/>
              </a:ext>
            </a:extLst>
          </p:cNvPr>
          <p:cNvSpPr txBox="1">
            <a:spLocks/>
          </p:cNvSpPr>
          <p:nvPr/>
        </p:nvSpPr>
        <p:spPr>
          <a:xfrm>
            <a:off x="599983" y="4159165"/>
            <a:ext cx="10515600" cy="208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Determine relationships between symptoms.</a:t>
            </a:r>
          </a:p>
          <a:p>
            <a:pPr lvl="1"/>
            <a:r>
              <a:rPr lang="en-US" dirty="0"/>
              <a:t>Lumbar Pain is almost always seen in Nephritis. </a:t>
            </a:r>
          </a:p>
          <a:p>
            <a:pPr lvl="1"/>
            <a:r>
              <a:rPr lang="en-US" dirty="0"/>
              <a:t>Frequent Urination is seen in both Nephritis and Inflammation.</a:t>
            </a:r>
          </a:p>
          <a:p>
            <a:pPr lvl="1"/>
            <a:r>
              <a:rPr lang="en-US" noProof="1"/>
              <a:t>Micturition</a:t>
            </a:r>
            <a:r>
              <a:rPr lang="en-US" dirty="0"/>
              <a:t> Pain is seen more in Inflammation of the Bladder than in Nephritis.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A15C00-DEDB-4029-B837-295809EB8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0729" y="2396749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E223308-951A-481A-A6EE-254401E8FE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4643" y="46536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3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7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1008000"/>
            <a:ext cx="11329200" cy="127356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were no outliers detected within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 was the only categorical variable in set. </a:t>
            </a:r>
          </a:p>
          <a:p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Body Temperature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3625217" y="2719813"/>
            <a:ext cx="621792" cy="62179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Nausea or Vomiting</a:t>
            </a:r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5691529" y="2654158"/>
            <a:ext cx="771307" cy="833012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Lumbar Pain</a:t>
            </a:r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7740342" y="2764434"/>
            <a:ext cx="1018761" cy="573222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Urination and Urethra Symptoms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9783155" y="2784054"/>
            <a:ext cx="1091068" cy="573221"/>
          </a:xfr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260"/>
            <a:ext cx="10515600" cy="709073"/>
          </a:xfrm>
        </p:spPr>
        <p:txBody>
          <a:bodyPr/>
          <a:lstStyle/>
          <a:p>
            <a:r>
              <a:rPr lang="en-US" sz="4400" b="1" dirty="0"/>
              <a:t>Feature Selection:</a:t>
            </a: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13">
            <a:alphaModFix amt="78000"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/>
        </p:blipFill>
        <p:spPr>
          <a:xfrm>
            <a:off x="1519344" y="2690168"/>
            <a:ext cx="621792" cy="621792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549CD2-994C-489E-B0A1-EE4FEDB5755E}"/>
              </a:ext>
            </a:extLst>
          </p:cNvPr>
          <p:cNvSpPr txBox="1"/>
          <p:nvPr/>
        </p:nvSpPr>
        <p:spPr>
          <a:xfrm>
            <a:off x="7697831" y="3205639"/>
            <a:ext cx="10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0" tooltip="http://buckmire.blogspot.com/2015/04/haters-propose-initiative-to-regulate.html"/>
              </a:rPr>
              <a:t>T</a:t>
            </a:r>
            <a:endParaRPr lang="en-US" sz="900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B273D55-A82E-43F5-90A5-9C395DB5CFDF}"/>
              </a:ext>
            </a:extLst>
          </p:cNvPr>
          <p:cNvSpPr txBox="1">
            <a:spLocks/>
          </p:cNvSpPr>
          <p:nvPr/>
        </p:nvSpPr>
        <p:spPr>
          <a:xfrm>
            <a:off x="9445231" y="4450670"/>
            <a:ext cx="1620000" cy="7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Inflammation</a:t>
            </a:r>
          </a:p>
        </p:txBody>
      </p:sp>
      <p:pic>
        <p:nvPicPr>
          <p:cNvPr id="3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7C87D1-9703-48EF-A850-11E1BD7DB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504265" y="56468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4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0B849C45-34DD-44E9-A116-FF2795F9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65" y="2353922"/>
            <a:ext cx="5592000" cy="20786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 Model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BAFAEDB-00C0-49F2-91ED-D9CCEB635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84508" y="2139388"/>
            <a:ext cx="4793714" cy="2507768"/>
          </a:xfrm>
        </p:spPr>
        <p:txBody>
          <a:bodyPr>
            <a:normAutofit lnSpcReduction="10000"/>
          </a:bodyPr>
          <a:lstStyle/>
          <a:p>
            <a:r>
              <a:rPr lang="en-US" cap="none" dirty="0"/>
              <a:t>Train, Test, Split on 75%/25% of Data.</a:t>
            </a:r>
          </a:p>
          <a:p>
            <a:endParaRPr lang="en-US" cap="none" dirty="0"/>
          </a:p>
          <a:p>
            <a:r>
              <a:rPr lang="en-US" cap="none" dirty="0"/>
              <a:t>Model based on Independent features and dependent responses.</a:t>
            </a:r>
          </a:p>
          <a:p>
            <a:endParaRPr lang="en-US" cap="none" dirty="0"/>
          </a:p>
          <a:p>
            <a:r>
              <a:rPr lang="en-US" cap="none" dirty="0"/>
              <a:t>Predict on Training and testing data of features.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A61124-283C-40C6-AFE7-4BDB348529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35022" y="6237963"/>
            <a:ext cx="2743200" cy="482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67B645E-C5E5-4727-B977-D372A0AA71D9}" type="slidenum">
              <a:rPr lang="en-US" sz="1000" noProof="0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sz="1000" noProof="0">
              <a:solidFill>
                <a:srgbClr val="898989"/>
              </a:solidFill>
            </a:endParaRPr>
          </a:p>
        </p:txBody>
      </p:sp>
      <p:pic>
        <p:nvPicPr>
          <p:cNvPr id="3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603F96-6908-4259-93EC-D566776CD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2469" y="54660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0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43DF84-C337-47F1-BD00-847D47DB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465143"/>
              </p:ext>
            </p:extLst>
          </p:nvPr>
        </p:nvGraphicFramePr>
        <p:xfrm>
          <a:off x="7234962" y="2652786"/>
          <a:ext cx="4597038" cy="110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93396">
                  <a:extLst>
                    <a:ext uri="{9D8B030D-6E8A-4147-A177-3AD203B41FA5}">
                      <a16:colId xmlns:a16="http://schemas.microsoft.com/office/drawing/2014/main" val="3724484682"/>
                    </a:ext>
                  </a:extLst>
                </a:gridCol>
                <a:gridCol w="1260642">
                  <a:extLst>
                    <a:ext uri="{9D8B030D-6E8A-4147-A177-3AD203B41FA5}">
                      <a16:colId xmlns:a16="http://schemas.microsoft.com/office/drawing/2014/main" val="2675337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8099983"/>
                    </a:ext>
                  </a:extLst>
                </a:gridCol>
              </a:tblGrid>
              <a:tr h="284871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06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Inflammation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3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Nephritis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47394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02600" y="2677757"/>
            <a:ext cx="4186800" cy="2164938"/>
          </a:xfrm>
        </p:spPr>
        <p:txBody>
          <a:bodyPr>
            <a:normAutofit/>
          </a:bodyPr>
          <a:lstStyle/>
          <a:p>
            <a:r>
              <a:rPr lang="en-US" sz="4000" dirty="0"/>
              <a:t>100%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Accuracy of Model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5DB88-69E3-46D5-A161-0AAEFD20F5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03018" y="1831330"/>
            <a:ext cx="4860925" cy="457563"/>
          </a:xfrm>
        </p:spPr>
        <p:txBody>
          <a:bodyPr>
            <a:normAutofit lnSpcReduction="10000"/>
          </a:bodyPr>
          <a:lstStyle/>
          <a:p>
            <a:r>
              <a:rPr lang="en-US" noProof="1"/>
              <a:t>Confusion Matrix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F0FDE8-106F-4D4B-AFDF-AAC38E23AE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49831" y="50932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D83FD1-0C97-44F1-A429-DF7AC37F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Results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4E0066-D799-4F19-B5C8-733FBC46C4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4100" y="338328"/>
            <a:ext cx="6675627" cy="16050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Lumbar Pain is seen in 99% of patients with Nephritis.</a:t>
            </a:r>
          </a:p>
          <a:p>
            <a:r>
              <a:rPr lang="en-US" sz="2000" b="0" i="0" dirty="0">
                <a:effectLst/>
              </a:rPr>
              <a:t>Micturition Pain has been highly seen in patients with bladder inflammation but as compared to nephritis.</a:t>
            </a:r>
            <a:endParaRPr lang="en-US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A82044-F4AB-4566-84A7-579A02991F4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004" y="2742397"/>
            <a:ext cx="4058688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17861D1-FC94-4B73-B3FE-48E3EB4D6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5465" y="2742397"/>
            <a:ext cx="4236373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AE9EF-A8FD-4713-B1E8-2A00BC2F2E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67B645E-C5E5-4727-B977-D372A0AA71D9}" type="slidenum">
              <a:rPr lang="en-US" noProof="0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noProof="0">
              <a:solidFill>
                <a:srgbClr val="595959"/>
              </a:solidFill>
            </a:endParaRPr>
          </a:p>
        </p:txBody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DF6D0C-B91A-4199-9DA4-F8D9230052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2145" y="56238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3B9686E-60BB-426D-9902-B37A45317C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342EA1-02DE-432C-B535-038F595FE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78E46C-0F2F-4D8F-8685-D890AF38A48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</TotalTime>
  <Words>874</Words>
  <Application>Microsoft Office PowerPoint</Application>
  <PresentationFormat>Widescreen</PresentationFormat>
  <Paragraphs>113</Paragraphs>
  <Slides>14</Slides>
  <Notes>8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Diagnosis of Inflammation in Urinary System </vt:lpstr>
      <vt:lpstr>The Urinary System</vt:lpstr>
      <vt:lpstr>Background</vt:lpstr>
      <vt:lpstr>Reason for Analysis</vt:lpstr>
      <vt:lpstr>Exploration and Data Preparation</vt:lpstr>
      <vt:lpstr>Feature Selection:</vt:lpstr>
      <vt:lpstr>Decision Tree Model</vt:lpstr>
      <vt:lpstr>Accuracy of Model </vt:lpstr>
      <vt:lpstr>Results </vt:lpstr>
      <vt:lpstr>Results  continued </vt:lpstr>
      <vt:lpstr>Conclusion</vt:lpstr>
      <vt:lpstr>Acknowledgements</vt:lpstr>
      <vt:lpstr>References: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Diagnosis of Inflammation in Urinary System </dc:title>
  <dc:creator>Katie Briggs</dc:creator>
  <cp:lastModifiedBy>Katie Briggs</cp:lastModifiedBy>
  <cp:revision>8</cp:revision>
  <dcterms:created xsi:type="dcterms:W3CDTF">2021-02-08T14:50:38Z</dcterms:created>
  <dcterms:modified xsi:type="dcterms:W3CDTF">2021-02-08T19:40:15Z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